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176" y="-104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0"/>
            <a:ext cx="77724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8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2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"/>
            <a:ext cx="2057400" cy="37452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"/>
            <a:ext cx="6019800" cy="37452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8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5520"/>
            <a:ext cx="777240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2537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1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3620"/>
            <a:ext cx="4038600" cy="28968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3620"/>
            <a:ext cx="4038600" cy="28968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3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090"/>
            <a:ext cx="404018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9900"/>
            <a:ext cx="404018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28090"/>
            <a:ext cx="4041775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39900"/>
            <a:ext cx="4041775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0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3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440"/>
            <a:ext cx="300831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8441"/>
            <a:ext cx="511175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48081"/>
            <a:ext cx="300831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0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0480"/>
            <a:ext cx="54864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90220"/>
            <a:ext cx="54864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93870"/>
            <a:ext cx="54864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1"/>
            <a:ext cx="822960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87026-7C3F-E447-98E7-AF520D29232F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0"/>
            <a:ext cx="2895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2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ictionCoverPho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5875" y="-15588"/>
            <a:ext cx="5544642" cy="5486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08116" y="1442375"/>
            <a:ext cx="3124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(global control input)</a:t>
            </a:r>
          </a:p>
          <a:p>
            <a:pPr algn="ctr"/>
            <a:endParaRPr lang="en-US" sz="2400" dirty="0" smtClean="0">
              <a:latin typeface="Times New Roman"/>
              <a:cs typeface="Times New Roman"/>
            </a:endParaRPr>
          </a:p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Distant light </a:t>
            </a:r>
          </a:p>
          <a:p>
            <a:pPr algn="ctr"/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dirty="0" smtClean="0">
                <a:latin typeface="Times New Roman"/>
                <a:cs typeface="Times New Roman"/>
              </a:rPr>
              <a:t>ources</a:t>
            </a:r>
          </a:p>
          <a:p>
            <a:pPr algn="ctr"/>
            <a:endParaRPr lang="en-US" sz="2400" dirty="0" smtClean="0">
              <a:latin typeface="Times New Roman"/>
              <a:cs typeface="Times New Roman"/>
            </a:endParaRPr>
          </a:p>
          <a:p>
            <a:pPr algn="ctr"/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50596" y="1026876"/>
            <a:ext cx="2849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Times New Roman"/>
                <a:cs typeface="Times New Roman"/>
              </a:rPr>
              <a:t>Kilobots</a:t>
            </a:r>
            <a:r>
              <a:rPr lang="en-US" sz="2400" dirty="0" smtClean="0">
                <a:latin typeface="Times New Roman"/>
                <a:cs typeface="Times New Roman"/>
              </a:rPr>
              <a:t> with </a:t>
            </a:r>
            <a:r>
              <a:rPr lang="en-US" sz="2400" dirty="0" err="1" smtClean="0">
                <a:latin typeface="Times New Roman"/>
                <a:cs typeface="Times New Roman"/>
              </a:rPr>
              <a:t>photophile</a:t>
            </a:r>
            <a:r>
              <a:rPr lang="en-US" sz="2400" dirty="0" smtClean="0">
                <a:latin typeface="Times New Roman"/>
                <a:cs typeface="Times New Roman"/>
              </a:rPr>
              <a:t> behavior</a:t>
            </a:r>
            <a:endParaRPr lang="en-US" sz="2400" dirty="0">
              <a:latin typeface="Times New Roman"/>
              <a:cs typeface="Times New Roman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237813" y="2410351"/>
            <a:ext cx="858298" cy="562038"/>
            <a:chOff x="8237813" y="2410351"/>
            <a:chExt cx="858298" cy="562038"/>
          </a:xfrm>
        </p:grpSpPr>
        <p:grpSp>
          <p:nvGrpSpPr>
            <p:cNvPr id="15" name="Group 14"/>
            <p:cNvGrpSpPr/>
            <p:nvPr/>
          </p:nvGrpSpPr>
          <p:grpSpPr>
            <a:xfrm rot="16200000">
              <a:off x="8385943" y="2262221"/>
              <a:ext cx="562038" cy="858298"/>
              <a:chOff x="6623538" y="2188307"/>
              <a:chExt cx="1367692" cy="2032001"/>
            </a:xfrm>
          </p:grpSpPr>
          <p:sp>
            <p:nvSpPr>
              <p:cNvPr id="16" name="Can 15"/>
              <p:cNvSpPr/>
              <p:nvPr/>
            </p:nvSpPr>
            <p:spPr>
              <a:xfrm>
                <a:off x="6955692" y="3419231"/>
                <a:ext cx="664308" cy="801077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623538" y="2188307"/>
                <a:ext cx="1367692" cy="13676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16200000">
              <a:off x="8506096" y="2557588"/>
              <a:ext cx="272991" cy="265474"/>
              <a:chOff x="6308539" y="1090647"/>
              <a:chExt cx="1880504" cy="1173743"/>
            </a:xfrm>
            <a:solidFill>
              <a:srgbClr val="FF6600"/>
            </a:solidFill>
          </p:grpSpPr>
          <p:grpSp>
            <p:nvGrpSpPr>
              <p:cNvPr id="5" name="Group 4"/>
              <p:cNvGrpSpPr/>
              <p:nvPr/>
            </p:nvGrpSpPr>
            <p:grpSpPr>
              <a:xfrm>
                <a:off x="6308539" y="1117863"/>
                <a:ext cx="1086939" cy="723789"/>
                <a:chOff x="6308539" y="1117863"/>
                <a:chExt cx="2231218" cy="723789"/>
              </a:xfrm>
              <a:grpFill/>
            </p:grpSpPr>
            <p:sp>
              <p:nvSpPr>
                <p:cNvPr id="4" name="Block Arc 3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Block Arc 19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Block Arc 20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Block Arc 21"/>
                <p:cNvSpPr/>
                <p:nvPr/>
              </p:nvSpPr>
              <p:spPr>
                <a:xfrm rot="10800000">
                  <a:off x="7935868" y="1117863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7365355" y="1090647"/>
                <a:ext cx="823688" cy="715709"/>
                <a:chOff x="6308539" y="1125943"/>
                <a:chExt cx="1690828" cy="715709"/>
              </a:xfrm>
              <a:grpFill/>
            </p:grpSpPr>
            <p:sp>
              <p:nvSpPr>
                <p:cNvPr id="24" name="Block Arc 23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Block Arc 24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Block Arc 25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" name="Straight Connector 6"/>
              <p:cNvCxnSpPr>
                <a:stCxn id="4" idx="0"/>
              </p:cNvCxnSpPr>
              <p:nvPr/>
            </p:nvCxnSpPr>
            <p:spPr>
              <a:xfrm>
                <a:off x="6322844" y="1510518"/>
                <a:ext cx="181370" cy="639588"/>
              </a:xfrm>
              <a:prstGeom prst="line">
                <a:avLst/>
              </a:prstGeom>
              <a:grpFill/>
              <a:ln w="1270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444914" y="2143032"/>
                <a:ext cx="674303" cy="116758"/>
              </a:xfrm>
              <a:prstGeom prst="line">
                <a:avLst/>
              </a:prstGeom>
              <a:grpFill/>
              <a:ln w="1270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 flipH="1">
                <a:off x="7330917" y="1424989"/>
                <a:ext cx="843672" cy="839401"/>
                <a:chOff x="6487245" y="1579864"/>
                <a:chExt cx="843672" cy="839401"/>
              </a:xfrm>
              <a:grpFill/>
            </p:grpSpPr>
            <p:cxnSp>
              <p:nvCxnSpPr>
                <p:cNvPr id="32" name="Straight Connector 31"/>
                <p:cNvCxnSpPr>
                  <a:stCxn id="26" idx="1"/>
                </p:cNvCxnSpPr>
                <p:nvPr/>
              </p:nvCxnSpPr>
              <p:spPr>
                <a:xfrm>
                  <a:off x="6487245" y="1579864"/>
                  <a:ext cx="169369" cy="722642"/>
                </a:xfrm>
                <a:prstGeom prst="line">
                  <a:avLst/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656614" y="2302506"/>
                  <a:ext cx="674303" cy="116759"/>
                </a:xfrm>
                <a:prstGeom prst="line">
                  <a:avLst/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1" name="Group 70"/>
          <p:cNvGrpSpPr/>
          <p:nvPr/>
        </p:nvGrpSpPr>
        <p:grpSpPr>
          <a:xfrm rot="19547206">
            <a:off x="8200780" y="202601"/>
            <a:ext cx="858298" cy="562038"/>
            <a:chOff x="8058385" y="929759"/>
            <a:chExt cx="858298" cy="562038"/>
          </a:xfrm>
        </p:grpSpPr>
        <p:grpSp>
          <p:nvGrpSpPr>
            <p:cNvPr id="53" name="Group 52"/>
            <p:cNvGrpSpPr/>
            <p:nvPr/>
          </p:nvGrpSpPr>
          <p:grpSpPr>
            <a:xfrm rot="16200000">
              <a:off x="8206515" y="781629"/>
              <a:ext cx="562038" cy="858298"/>
              <a:chOff x="6623538" y="2188307"/>
              <a:chExt cx="1367692" cy="2032001"/>
            </a:xfrm>
          </p:grpSpPr>
          <p:sp>
            <p:nvSpPr>
              <p:cNvPr id="54" name="Can 53"/>
              <p:cNvSpPr/>
              <p:nvPr/>
            </p:nvSpPr>
            <p:spPr>
              <a:xfrm>
                <a:off x="6955692" y="3419231"/>
                <a:ext cx="664308" cy="801077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623538" y="2188307"/>
                <a:ext cx="1367692" cy="136769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6200000">
              <a:off x="8326947" y="1076717"/>
              <a:ext cx="272991" cy="266034"/>
              <a:chOff x="6308539" y="1090647"/>
              <a:chExt cx="1880504" cy="1176218"/>
            </a:xfrm>
            <a:solidFill>
              <a:srgbClr val="FF6600"/>
            </a:solidFill>
          </p:grpSpPr>
          <p:grpSp>
            <p:nvGrpSpPr>
              <p:cNvPr id="57" name="Group 56"/>
              <p:cNvGrpSpPr/>
              <p:nvPr/>
            </p:nvGrpSpPr>
            <p:grpSpPr>
              <a:xfrm>
                <a:off x="6308539" y="1117863"/>
                <a:ext cx="1086939" cy="723789"/>
                <a:chOff x="6308539" y="1117863"/>
                <a:chExt cx="2231218" cy="723789"/>
              </a:xfrm>
              <a:grpFill/>
            </p:grpSpPr>
            <p:sp>
              <p:nvSpPr>
                <p:cNvPr id="67" name="Block Arc 66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Block Arc 67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Block Arc 68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Block Arc 69"/>
                <p:cNvSpPr/>
                <p:nvPr/>
              </p:nvSpPr>
              <p:spPr>
                <a:xfrm rot="10800000">
                  <a:off x="7935868" y="1117863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7365355" y="1090647"/>
                <a:ext cx="823688" cy="715709"/>
                <a:chOff x="6308539" y="1125943"/>
                <a:chExt cx="1690828" cy="715709"/>
              </a:xfrm>
              <a:grpFill/>
            </p:grpSpPr>
            <p:sp>
              <p:nvSpPr>
                <p:cNvPr id="64" name="Block Arc 63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Block Arc 64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Block Arc 65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9" name="Straight Connector 58"/>
              <p:cNvCxnSpPr>
                <a:stCxn id="67" idx="0"/>
              </p:cNvCxnSpPr>
              <p:nvPr/>
            </p:nvCxnSpPr>
            <p:spPr>
              <a:xfrm>
                <a:off x="6322844" y="1510518"/>
                <a:ext cx="181370" cy="639588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504214" y="2150106"/>
                <a:ext cx="674303" cy="116759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/>
              <p:cNvGrpSpPr/>
              <p:nvPr/>
            </p:nvGrpSpPr>
            <p:grpSpPr>
              <a:xfrm flipH="1">
                <a:off x="7330917" y="1424989"/>
                <a:ext cx="843672" cy="839401"/>
                <a:chOff x="6487245" y="1579864"/>
                <a:chExt cx="843672" cy="839401"/>
              </a:xfrm>
              <a:grpFill/>
            </p:grpSpPr>
            <p:cxnSp>
              <p:nvCxnSpPr>
                <p:cNvPr id="62" name="Straight Connector 61"/>
                <p:cNvCxnSpPr>
                  <a:stCxn id="66" idx="1"/>
                </p:cNvCxnSpPr>
                <p:nvPr/>
              </p:nvCxnSpPr>
              <p:spPr>
                <a:xfrm>
                  <a:off x="6487245" y="1579864"/>
                  <a:ext cx="169369" cy="722642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656614" y="2302506"/>
                  <a:ext cx="674303" cy="116759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2" name="Group 71"/>
          <p:cNvGrpSpPr/>
          <p:nvPr/>
        </p:nvGrpSpPr>
        <p:grpSpPr>
          <a:xfrm rot="2196326">
            <a:off x="8260520" y="4839589"/>
            <a:ext cx="858298" cy="562038"/>
            <a:chOff x="8058385" y="929759"/>
            <a:chExt cx="858298" cy="562038"/>
          </a:xfrm>
        </p:grpSpPr>
        <p:grpSp>
          <p:nvGrpSpPr>
            <p:cNvPr id="73" name="Group 72"/>
            <p:cNvGrpSpPr/>
            <p:nvPr/>
          </p:nvGrpSpPr>
          <p:grpSpPr>
            <a:xfrm rot="16200000">
              <a:off x="8206515" y="781629"/>
              <a:ext cx="562038" cy="858298"/>
              <a:chOff x="6623538" y="2188307"/>
              <a:chExt cx="1367692" cy="2032001"/>
            </a:xfrm>
          </p:grpSpPr>
          <p:sp>
            <p:nvSpPr>
              <p:cNvPr id="89" name="Can 88"/>
              <p:cNvSpPr/>
              <p:nvPr/>
            </p:nvSpPr>
            <p:spPr>
              <a:xfrm>
                <a:off x="6955692" y="3419231"/>
                <a:ext cx="664308" cy="801077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623538" y="2188307"/>
                <a:ext cx="1367692" cy="136769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16200000">
              <a:off x="8326947" y="1076717"/>
              <a:ext cx="272991" cy="266034"/>
              <a:chOff x="6308539" y="1090647"/>
              <a:chExt cx="1880504" cy="1176218"/>
            </a:xfrm>
            <a:solidFill>
              <a:srgbClr val="FF6600"/>
            </a:solidFill>
          </p:grpSpPr>
          <p:grpSp>
            <p:nvGrpSpPr>
              <p:cNvPr id="75" name="Group 74"/>
              <p:cNvGrpSpPr/>
              <p:nvPr/>
            </p:nvGrpSpPr>
            <p:grpSpPr>
              <a:xfrm>
                <a:off x="6308539" y="1117863"/>
                <a:ext cx="1086939" cy="723789"/>
                <a:chOff x="6308539" y="1117863"/>
                <a:chExt cx="2231218" cy="723789"/>
              </a:xfrm>
              <a:grpFill/>
            </p:grpSpPr>
            <p:sp>
              <p:nvSpPr>
                <p:cNvPr id="85" name="Block Arc 84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Block Arc 85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Block Arc 86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Block Arc 87"/>
                <p:cNvSpPr/>
                <p:nvPr/>
              </p:nvSpPr>
              <p:spPr>
                <a:xfrm rot="10800000">
                  <a:off x="7935868" y="1117863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7365355" y="1090647"/>
                <a:ext cx="823688" cy="715709"/>
                <a:chOff x="6308539" y="1125943"/>
                <a:chExt cx="1690828" cy="715709"/>
              </a:xfrm>
              <a:grpFill/>
            </p:grpSpPr>
            <p:sp>
              <p:nvSpPr>
                <p:cNvPr id="82" name="Block Arc 81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Block Arc 82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Block Arc 83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7" name="Straight Connector 76"/>
              <p:cNvCxnSpPr>
                <a:stCxn id="85" idx="0"/>
              </p:cNvCxnSpPr>
              <p:nvPr/>
            </p:nvCxnSpPr>
            <p:spPr>
              <a:xfrm>
                <a:off x="6322844" y="1510518"/>
                <a:ext cx="181370" cy="639588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504214" y="2150106"/>
                <a:ext cx="674303" cy="116759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 flipH="1">
                <a:off x="7330917" y="1424989"/>
                <a:ext cx="843672" cy="839401"/>
                <a:chOff x="6487245" y="1579864"/>
                <a:chExt cx="843672" cy="839401"/>
              </a:xfrm>
              <a:grpFill/>
            </p:grpSpPr>
            <p:cxnSp>
              <p:nvCxnSpPr>
                <p:cNvPr id="80" name="Straight Connector 79"/>
                <p:cNvCxnSpPr>
                  <a:stCxn id="84" idx="1"/>
                </p:cNvCxnSpPr>
                <p:nvPr/>
              </p:nvCxnSpPr>
              <p:spPr>
                <a:xfrm>
                  <a:off x="6487245" y="1579864"/>
                  <a:ext cx="169369" cy="722642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6656614" y="2302506"/>
                  <a:ext cx="674303" cy="116759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" name="Group 7"/>
          <p:cNvGrpSpPr/>
          <p:nvPr/>
        </p:nvGrpSpPr>
        <p:grpSpPr>
          <a:xfrm>
            <a:off x="8475066" y="2023647"/>
            <a:ext cx="77535" cy="1348280"/>
            <a:chOff x="8475066" y="2023647"/>
            <a:chExt cx="77535" cy="1348280"/>
          </a:xfrm>
        </p:grpSpPr>
        <p:sp>
          <p:nvSpPr>
            <p:cNvPr id="6" name="Rectangle 5"/>
            <p:cNvSpPr/>
            <p:nvPr/>
          </p:nvSpPr>
          <p:spPr>
            <a:xfrm>
              <a:off x="8475066" y="2023647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475066" y="3052582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 rot="18900000">
            <a:off x="8453769" y="2065731"/>
            <a:ext cx="77535" cy="1348280"/>
            <a:chOff x="8475066" y="2023647"/>
            <a:chExt cx="77535" cy="1348280"/>
          </a:xfrm>
        </p:grpSpPr>
        <p:sp>
          <p:nvSpPr>
            <p:cNvPr id="93" name="Rectangle 92"/>
            <p:cNvSpPr/>
            <p:nvPr/>
          </p:nvSpPr>
          <p:spPr>
            <a:xfrm>
              <a:off x="8475066" y="2023647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475066" y="3052582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 rot="13500000">
            <a:off x="8433624" y="2004263"/>
            <a:ext cx="77535" cy="1348280"/>
            <a:chOff x="8475066" y="2023647"/>
            <a:chExt cx="77535" cy="1348280"/>
          </a:xfrm>
        </p:grpSpPr>
        <p:sp>
          <p:nvSpPr>
            <p:cNvPr id="96" name="Rectangle 95"/>
            <p:cNvSpPr/>
            <p:nvPr/>
          </p:nvSpPr>
          <p:spPr>
            <a:xfrm>
              <a:off x="8475066" y="2023647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475066" y="3052582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 rot="16200000">
            <a:off x="7918594" y="2547458"/>
            <a:ext cx="77535" cy="31934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5844229" y="2929238"/>
            <a:ext cx="1828666" cy="2408802"/>
            <a:chOff x="5588966" y="2461323"/>
            <a:chExt cx="2266729" cy="3212710"/>
          </a:xfrm>
        </p:grpSpPr>
        <p:sp>
          <p:nvSpPr>
            <p:cNvPr id="104" name="TextBox 103"/>
            <p:cNvSpPr txBox="1"/>
            <p:nvPr/>
          </p:nvSpPr>
          <p:spPr>
            <a:xfrm>
              <a:off x="6453258" y="5304701"/>
              <a:ext cx="855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3 cm</a:t>
              </a:r>
              <a:endParaRPr lang="en-US" dirty="0">
                <a:latin typeface="Times"/>
                <a:cs typeface="Times"/>
              </a:endParaRPr>
            </a:p>
          </p:txBody>
        </p:sp>
        <p:pic>
          <p:nvPicPr>
            <p:cNvPr id="105" name="Picture 104" descr="Kilobot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88966" y="2461323"/>
              <a:ext cx="2266729" cy="2902785"/>
            </a:xfrm>
            <a:prstGeom prst="rect">
              <a:avLst/>
            </a:prstGeom>
          </p:spPr>
        </p:pic>
        <p:cxnSp>
          <p:nvCxnSpPr>
            <p:cNvPr id="106" name="Straight Arrow Connector 105"/>
            <p:cNvCxnSpPr/>
            <p:nvPr/>
          </p:nvCxnSpPr>
          <p:spPr>
            <a:xfrm flipV="1">
              <a:off x="6042936" y="5313008"/>
              <a:ext cx="1604938" cy="5056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Oval 3"/>
          <p:cNvSpPr>
            <a:spLocks noChangeArrowheads="1"/>
          </p:cNvSpPr>
          <p:nvPr/>
        </p:nvSpPr>
        <p:spPr bwMode="auto">
          <a:xfrm>
            <a:off x="5813914" y="3062425"/>
            <a:ext cx="1954231" cy="18920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4" name="Straight Connector 5"/>
          <p:cNvCxnSpPr>
            <a:cxnSpLocks noChangeShapeType="1"/>
            <a:stCxn id="113" idx="0"/>
          </p:cNvCxnSpPr>
          <p:nvPr/>
        </p:nvCxnSpPr>
        <p:spPr bwMode="auto">
          <a:xfrm flipH="1">
            <a:off x="5270500" y="3062425"/>
            <a:ext cx="1520530" cy="120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Straight Connector 28"/>
          <p:cNvCxnSpPr>
            <a:cxnSpLocks noChangeShapeType="1"/>
            <a:endCxn id="113" idx="3"/>
          </p:cNvCxnSpPr>
          <p:nvPr/>
        </p:nvCxnSpPr>
        <p:spPr bwMode="auto">
          <a:xfrm>
            <a:off x="5159375" y="3371927"/>
            <a:ext cx="940730" cy="13054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Box 98"/>
          <p:cNvSpPr txBox="1"/>
          <p:nvPr/>
        </p:nvSpPr>
        <p:spPr>
          <a:xfrm>
            <a:off x="7983288" y="4148063"/>
            <a:ext cx="690048" cy="27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 cm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7907754" y="3750699"/>
            <a:ext cx="0" cy="116826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90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4800</TotalTime>
  <Words>16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10</cp:revision>
  <dcterms:created xsi:type="dcterms:W3CDTF">2016-01-28T23:30:48Z</dcterms:created>
  <dcterms:modified xsi:type="dcterms:W3CDTF">2016-09-06T22:13:39Z</dcterms:modified>
</cp:coreProperties>
</file>