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972800" cy="8229600" type="B4JIS"/>
  <p:notesSz cx="6858000" cy="9144000"/>
  <p:defaultTextStyle>
    <a:defPPr>
      <a:defRPr lang="en-US"/>
    </a:defPPr>
    <a:lvl1pPr marL="0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6825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3649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0474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6729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84123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0094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17772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34596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>
        <p:scale>
          <a:sx n="200" d="100"/>
          <a:sy n="200" d="100"/>
        </p:scale>
        <p:origin x="-648" y="-160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7"/>
            <a:ext cx="8229600" cy="198691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5497" indent="0" algn="ctr">
              <a:buNone/>
              <a:defRPr sz="2400"/>
            </a:lvl2pPr>
            <a:lvl3pPr marL="1090994" indent="0" algn="ctr">
              <a:buNone/>
              <a:defRPr sz="2200"/>
            </a:lvl3pPr>
            <a:lvl4pPr marL="1636491" indent="0" algn="ctr">
              <a:buNone/>
              <a:defRPr sz="1900"/>
            </a:lvl4pPr>
            <a:lvl5pPr marL="2181987" indent="0" algn="ctr">
              <a:buNone/>
              <a:defRPr sz="1900"/>
            </a:lvl5pPr>
            <a:lvl6pPr marL="2727484" indent="0" algn="ctr">
              <a:buNone/>
              <a:defRPr sz="1900"/>
            </a:lvl6pPr>
            <a:lvl7pPr marL="3272981" indent="0" algn="ctr">
              <a:buNone/>
              <a:defRPr sz="1900"/>
            </a:lvl7pPr>
            <a:lvl8pPr marL="3818478" indent="0" algn="ctr">
              <a:buNone/>
              <a:defRPr sz="1900"/>
            </a:lvl8pPr>
            <a:lvl9pPr marL="4363974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1"/>
            <a:ext cx="236601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3" y="438151"/>
            <a:ext cx="696087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5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5454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09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64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19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74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29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84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39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3"/>
            <a:ext cx="946404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1" y="2017397"/>
            <a:ext cx="4642008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1" y="3006090"/>
            <a:ext cx="46420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7"/>
            <a:ext cx="4664870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7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3"/>
            <a:ext cx="555498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3"/>
            <a:ext cx="5554980" cy="5848350"/>
          </a:xfrm>
        </p:spPr>
        <p:txBody>
          <a:bodyPr anchor="t"/>
          <a:lstStyle>
            <a:lvl1pPr marL="0" indent="0">
              <a:buNone/>
              <a:defRPr sz="3800"/>
            </a:lvl1pPr>
            <a:lvl2pPr marL="545497" indent="0">
              <a:buNone/>
              <a:defRPr sz="3400"/>
            </a:lvl2pPr>
            <a:lvl3pPr marL="1090994" indent="0">
              <a:buNone/>
              <a:defRPr sz="2900"/>
            </a:lvl3pPr>
            <a:lvl4pPr marL="1636491" indent="0">
              <a:buNone/>
              <a:defRPr sz="2400"/>
            </a:lvl4pPr>
            <a:lvl5pPr marL="2181987" indent="0">
              <a:buNone/>
              <a:defRPr sz="2400"/>
            </a:lvl5pPr>
            <a:lvl6pPr marL="2727484" indent="0">
              <a:buNone/>
              <a:defRPr sz="2400"/>
            </a:lvl6pPr>
            <a:lvl7pPr marL="3272981" indent="0">
              <a:buNone/>
              <a:defRPr sz="2400"/>
            </a:lvl7pPr>
            <a:lvl8pPr marL="3818478" indent="0">
              <a:buNone/>
              <a:defRPr sz="2400"/>
            </a:lvl8pPr>
            <a:lvl9pPr marL="4363974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3"/>
            <a:ext cx="9464040" cy="1590676"/>
          </a:xfrm>
          <a:prstGeom prst="rect">
            <a:avLst/>
          </a:prstGeom>
        </p:spPr>
        <p:txBody>
          <a:bodyPr vert="horz" lIns="21820" tIns="10910" rIns="21820" bIns="109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21820" tIns="10910" rIns="21820" bIns="109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0994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749" indent="-272749" algn="l" defTabSz="1090994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18245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74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23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5473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23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72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9122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723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9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9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49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98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48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98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478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97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Picture 58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63401" y="-33373"/>
            <a:ext cx="5957816" cy="3351271"/>
          </a:xfrm>
          <a:prstGeom prst="rect">
            <a:avLst/>
          </a:prstGeom>
        </p:spPr>
      </p:pic>
      <p:sp>
        <p:nvSpPr>
          <p:cNvPr id="585" name="Rectangle 584"/>
          <p:cNvSpPr/>
          <p:nvPr/>
        </p:nvSpPr>
        <p:spPr>
          <a:xfrm>
            <a:off x="825500" y="1682750"/>
            <a:ext cx="1993899" cy="8699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/>
              <a:cs typeface="Times New Roman"/>
            </a:endParaRPr>
          </a:p>
        </p:txBody>
      </p:sp>
      <p:sp>
        <p:nvSpPr>
          <p:cNvPr id="586" name="Rectangle 585"/>
          <p:cNvSpPr/>
          <p:nvPr/>
        </p:nvSpPr>
        <p:spPr>
          <a:xfrm>
            <a:off x="825500" y="488031"/>
            <a:ext cx="2006600" cy="11883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/>
              <a:cs typeface="Times New Roman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059014" y="538097"/>
            <a:ext cx="646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zone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863675" y="2506154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Times New Roman"/>
                <a:cs typeface="Times New Roman"/>
              </a:rPr>
              <a:t>ε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775390" y="11385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ε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288808" y="1703305"/>
            <a:ext cx="63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/>
                <a:cs typeface="Times New Roman"/>
              </a:rPr>
              <a:t>ε</a:t>
            </a:r>
            <a:r>
              <a:rPr lang="en-US" sz="1600" dirty="0">
                <a:latin typeface="Times New Roman"/>
                <a:cs typeface="Times New Roman"/>
              </a:rPr>
              <a:t>+2</a:t>
            </a:r>
            <a:r>
              <a:rPr lang="en-US" sz="1600" i="1" dirty="0">
                <a:latin typeface="Times New Roman"/>
                <a:cs typeface="Times New Roman"/>
              </a:rPr>
              <a:t>r</a:t>
            </a:r>
          </a:p>
        </p:txBody>
      </p:sp>
      <p:cxnSp>
        <p:nvCxnSpPr>
          <p:cNvPr id="591" name="Straight Arrow Connector 590"/>
          <p:cNvCxnSpPr/>
          <p:nvPr/>
        </p:nvCxnSpPr>
        <p:spPr>
          <a:xfrm>
            <a:off x="304800" y="1701800"/>
            <a:ext cx="5207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 flipH="1">
            <a:off x="1206500" y="504273"/>
            <a:ext cx="6458" cy="11594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7" name="TextBox 596"/>
          <p:cNvSpPr txBox="1"/>
          <p:nvPr/>
        </p:nvSpPr>
        <p:spPr>
          <a:xfrm>
            <a:off x="1016052" y="752559"/>
            <a:ext cx="472377" cy="338554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/>
                <a:cs typeface="Times New Roman"/>
              </a:rPr>
              <a:t>h</a:t>
            </a:r>
            <a:r>
              <a:rPr lang="en-US" sz="1600" i="1" baseline="-25000" dirty="0" err="1">
                <a:latin typeface="Times New Roman"/>
                <a:cs typeface="Times New Roman"/>
              </a:rPr>
              <a:t>b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cxnSp>
        <p:nvCxnSpPr>
          <p:cNvPr id="598" name="Straight Arrow Connector 597"/>
          <p:cNvCxnSpPr/>
          <p:nvPr/>
        </p:nvCxnSpPr>
        <p:spPr>
          <a:xfrm>
            <a:off x="831850" y="2343150"/>
            <a:ext cx="20066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212850" y="1676399"/>
            <a:ext cx="0" cy="8699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1041454" y="1925483"/>
            <a:ext cx="45714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/>
                <a:cs typeface="Times New Roman"/>
              </a:rPr>
              <a:t>h</a:t>
            </a:r>
            <a:r>
              <a:rPr lang="en-US" sz="1600" i="1" baseline="-25000" dirty="0" err="1">
                <a:latin typeface="Times New Roman"/>
                <a:cs typeface="Times New Roman"/>
              </a:rPr>
              <a:t>s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1562191" y="2182284"/>
            <a:ext cx="46457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w</a:t>
            </a:r>
            <a:r>
              <a:rPr lang="en-US" sz="1600" i="1" baseline="-25000" dirty="0" err="1">
                <a:latin typeface="Times New Roman"/>
                <a:cs typeface="Times New Roman"/>
              </a:rPr>
              <a:t>s</a:t>
            </a:r>
            <a:endParaRPr lang="en-US" sz="1600" i="1" dirty="0">
              <a:latin typeface="Times New Roman"/>
              <a:cs typeface="Times New Roman"/>
            </a:endParaRPr>
          </a:p>
        </p:txBody>
      </p:sp>
      <p:sp>
        <p:nvSpPr>
          <p:cNvPr id="602" name="TextBox 601"/>
          <p:cNvSpPr txBox="1"/>
          <p:nvPr/>
        </p:nvSpPr>
        <p:spPr>
          <a:xfrm>
            <a:off x="1902645" y="1711458"/>
            <a:ext cx="8116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zone</a:t>
            </a:r>
          </a:p>
        </p:txBody>
      </p:sp>
      <p:pic>
        <p:nvPicPr>
          <p:cNvPr id="603" name="Picture 6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4" y="3627947"/>
            <a:ext cx="2340659" cy="1316621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3" y="5277116"/>
            <a:ext cx="2335438" cy="1313684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9998" y="6923351"/>
            <a:ext cx="2334233" cy="1313006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965" y="3639772"/>
            <a:ext cx="2319636" cy="1304795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3638864"/>
            <a:ext cx="2319636" cy="1304795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3639772"/>
            <a:ext cx="2320683" cy="1305384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539" y="3638864"/>
            <a:ext cx="2319636" cy="1304795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3" y="3638864"/>
            <a:ext cx="2319636" cy="1304795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3" y="3627948"/>
            <a:ext cx="2317459" cy="1303571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568" y="3605065"/>
            <a:ext cx="2298412" cy="1292857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5285632"/>
            <a:ext cx="2320301" cy="1305170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5288034"/>
            <a:ext cx="2316027" cy="1302765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15" y="5280919"/>
            <a:ext cx="2337052" cy="1314592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464" y="5287604"/>
            <a:ext cx="2316795" cy="1303197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5" y="5290344"/>
            <a:ext cx="2313367" cy="1301269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3325" y="5291158"/>
            <a:ext cx="2310474" cy="1299642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4" y="5267462"/>
            <a:ext cx="2326719" cy="1308780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364" y="6923349"/>
            <a:ext cx="2334235" cy="1313008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289" y="6923348"/>
            <a:ext cx="2334236" cy="1313008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936" y="6923348"/>
            <a:ext cx="2334236" cy="1313008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582" y="6923348"/>
            <a:ext cx="2334236" cy="1313008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2" y="6923348"/>
            <a:ext cx="2334236" cy="1313008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226" y="6923348"/>
            <a:ext cx="2334236" cy="1313008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5" y="6912185"/>
            <a:ext cx="2334236" cy="1313008"/>
          </a:xfrm>
          <a:prstGeom prst="rect">
            <a:avLst/>
          </a:prstGeom>
        </p:spPr>
      </p:pic>
      <p:grpSp>
        <p:nvGrpSpPr>
          <p:cNvPr id="627" name="Group 626"/>
          <p:cNvGrpSpPr/>
          <p:nvPr/>
        </p:nvGrpSpPr>
        <p:grpSpPr>
          <a:xfrm>
            <a:off x="5443605" y="6618598"/>
            <a:ext cx="68580" cy="273232"/>
            <a:chOff x="13396070" y="13514614"/>
            <a:chExt cx="274320" cy="1092926"/>
          </a:xfrm>
        </p:grpSpPr>
        <p:sp>
          <p:nvSpPr>
            <p:cNvPr id="628" name="Oval 627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31" name="TextBox 630"/>
          <p:cNvSpPr txBox="1"/>
          <p:nvPr/>
        </p:nvSpPr>
        <p:spPr>
          <a:xfrm>
            <a:off x="-9971" y="668320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=7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-17591" y="502966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-17591" y="3374184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3396005" y="823357"/>
            <a:ext cx="584775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3400322" y="1250159"/>
            <a:ext cx="469942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3396806" y="1665357"/>
            <a:ext cx="55912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Move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3355851" y="2091319"/>
            <a:ext cx="1033616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Drift Move</a:t>
            </a:r>
          </a:p>
        </p:txBody>
      </p:sp>
      <p:grpSp>
        <p:nvGrpSpPr>
          <p:cNvPr id="638" name="Group 637"/>
          <p:cNvGrpSpPr/>
          <p:nvPr/>
        </p:nvGrpSpPr>
        <p:grpSpPr>
          <a:xfrm rot="5400000">
            <a:off x="4528888" y="2118101"/>
            <a:ext cx="367788" cy="362220"/>
            <a:chOff x="6330339" y="5786642"/>
            <a:chExt cx="631500" cy="334817"/>
          </a:xfrm>
        </p:grpSpPr>
        <p:cxnSp>
          <p:nvCxnSpPr>
            <p:cNvPr id="639" name="Straight Arrow Connector 6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H="1">
            <a:off x="873163" y="4611064"/>
            <a:ext cx="181428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7062" y="738945"/>
            <a:ext cx="434341" cy="457201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9548" y="1279184"/>
            <a:ext cx="378995" cy="368969"/>
          </a:xfrm>
          <a:prstGeom prst="rect">
            <a:avLst/>
          </a:prstGeom>
        </p:spPr>
      </p:pic>
      <p:cxnSp>
        <p:nvCxnSpPr>
          <p:cNvPr id="645" name="Straight Arrow Connector 644"/>
          <p:cNvCxnSpPr/>
          <p:nvPr/>
        </p:nvCxnSpPr>
        <p:spPr>
          <a:xfrm flipH="1">
            <a:off x="735421" y="4611064"/>
            <a:ext cx="172955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589205" y="4611064"/>
            <a:ext cx="169107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439139" y="4611064"/>
            <a:ext cx="159586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/>
          <p:cNvGrpSpPr/>
          <p:nvPr/>
        </p:nvGrpSpPr>
        <p:grpSpPr>
          <a:xfrm>
            <a:off x="2894258" y="4541781"/>
            <a:ext cx="193270" cy="163919"/>
            <a:chOff x="12500645" y="19167862"/>
            <a:chExt cx="773077" cy="655676"/>
          </a:xfrm>
        </p:grpSpPr>
        <p:cxnSp>
          <p:nvCxnSpPr>
            <p:cNvPr id="649" name="Straight Arrow Connector 64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 rot="5400000">
            <a:off x="4224843" y="4369136"/>
            <a:ext cx="102824" cy="78151"/>
            <a:chOff x="6330339" y="5786642"/>
            <a:chExt cx="631500" cy="334817"/>
          </a:xfrm>
        </p:grpSpPr>
        <p:cxnSp>
          <p:nvCxnSpPr>
            <p:cNvPr id="653" name="Straight Arrow Connector 65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Straight Arrow Connector 655"/>
          <p:cNvCxnSpPr/>
          <p:nvPr/>
        </p:nvCxnSpPr>
        <p:spPr>
          <a:xfrm flipH="1">
            <a:off x="5626337" y="4541781"/>
            <a:ext cx="304730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/>
          <p:cNvGrpSpPr/>
          <p:nvPr/>
        </p:nvGrpSpPr>
        <p:grpSpPr>
          <a:xfrm rot="5400000">
            <a:off x="4224843" y="4225445"/>
            <a:ext cx="102824" cy="78151"/>
            <a:chOff x="6330339" y="5786642"/>
            <a:chExt cx="631500" cy="334817"/>
          </a:xfrm>
        </p:grpSpPr>
        <p:cxnSp>
          <p:nvCxnSpPr>
            <p:cNvPr id="658" name="Straight Arrow Connector 65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/>
          <p:cNvGrpSpPr/>
          <p:nvPr/>
        </p:nvGrpSpPr>
        <p:grpSpPr>
          <a:xfrm rot="5400000">
            <a:off x="4224843" y="4097762"/>
            <a:ext cx="102824" cy="78151"/>
            <a:chOff x="6330339" y="5786642"/>
            <a:chExt cx="631500" cy="334817"/>
          </a:xfrm>
        </p:grpSpPr>
        <p:cxnSp>
          <p:nvCxnSpPr>
            <p:cNvPr id="662" name="Straight Arrow Connector 66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" name="Group 664"/>
          <p:cNvGrpSpPr/>
          <p:nvPr/>
        </p:nvGrpSpPr>
        <p:grpSpPr>
          <a:xfrm rot="5400000">
            <a:off x="4224843" y="3966250"/>
            <a:ext cx="102824" cy="78151"/>
            <a:chOff x="6330339" y="5786642"/>
            <a:chExt cx="631500" cy="334817"/>
          </a:xfrm>
        </p:grpSpPr>
        <p:cxnSp>
          <p:nvCxnSpPr>
            <p:cNvPr id="666" name="Straight Arrow Connector 6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9" name="Straight Arrow Connector 668"/>
          <p:cNvCxnSpPr/>
          <p:nvPr/>
        </p:nvCxnSpPr>
        <p:spPr>
          <a:xfrm flipH="1">
            <a:off x="5569508" y="4685486"/>
            <a:ext cx="93246" cy="9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7106870" y="4004054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flipV="1">
            <a:off x="7365678" y="4532152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flipV="1">
            <a:off x="7365678" y="4671700"/>
            <a:ext cx="669061" cy="31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3" name="Group 672"/>
          <p:cNvGrpSpPr/>
          <p:nvPr/>
        </p:nvGrpSpPr>
        <p:grpSpPr>
          <a:xfrm>
            <a:off x="5737797" y="4244190"/>
            <a:ext cx="193270" cy="163919"/>
            <a:chOff x="12500645" y="19167862"/>
            <a:chExt cx="773077" cy="655676"/>
          </a:xfrm>
        </p:grpSpPr>
        <p:cxnSp>
          <p:nvCxnSpPr>
            <p:cNvPr id="674" name="Straight Arrow Connector 67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7" name="Straight Arrow Connector 676"/>
          <p:cNvCxnSpPr/>
          <p:nvPr/>
        </p:nvCxnSpPr>
        <p:spPr>
          <a:xfrm rot="16200000" flipH="1" flipV="1">
            <a:off x="9008363" y="4519434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 flipV="1">
            <a:off x="8917343" y="4426741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 rot="16200000">
            <a:off x="9011410" y="4367672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 rot="16200000" flipH="1" flipV="1">
            <a:off x="9177211" y="3914678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 flipV="1">
            <a:off x="9086191" y="3821986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 rot="16200000">
            <a:off x="9180258" y="3762916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 flipH="1">
            <a:off x="912097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 flipH="1">
            <a:off x="75958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 flipH="1">
            <a:off x="60707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 flipH="1">
            <a:off x="761551" y="5565658"/>
            <a:ext cx="185622" cy="16543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/>
          <p:cNvGrpSpPr/>
          <p:nvPr/>
        </p:nvGrpSpPr>
        <p:grpSpPr>
          <a:xfrm rot="7373386">
            <a:off x="1964927" y="5714631"/>
            <a:ext cx="102824" cy="78151"/>
            <a:chOff x="6330339" y="5786642"/>
            <a:chExt cx="631500" cy="334817"/>
          </a:xfrm>
        </p:grpSpPr>
        <p:cxnSp>
          <p:nvCxnSpPr>
            <p:cNvPr id="688" name="Straight Arrow Connector 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 rot="7373386">
            <a:off x="1826589" y="6407967"/>
            <a:ext cx="102824" cy="78151"/>
            <a:chOff x="6330339" y="5786642"/>
            <a:chExt cx="631500" cy="334817"/>
          </a:xfrm>
        </p:grpSpPr>
        <p:cxnSp>
          <p:nvCxnSpPr>
            <p:cNvPr id="692" name="Straight Arrow Connector 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 rot="7373386">
            <a:off x="1839378" y="6279285"/>
            <a:ext cx="102824" cy="78151"/>
            <a:chOff x="6330339" y="5786642"/>
            <a:chExt cx="631500" cy="334817"/>
          </a:xfrm>
        </p:grpSpPr>
        <p:cxnSp>
          <p:nvCxnSpPr>
            <p:cNvPr id="696" name="Straight Arrow Connector 6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/>
          <p:cNvGrpSpPr/>
          <p:nvPr/>
        </p:nvGrpSpPr>
        <p:grpSpPr>
          <a:xfrm rot="7373386">
            <a:off x="1681160" y="6407966"/>
            <a:ext cx="102824" cy="78151"/>
            <a:chOff x="6330339" y="5786642"/>
            <a:chExt cx="631500" cy="334817"/>
          </a:xfrm>
        </p:grpSpPr>
        <p:cxnSp>
          <p:nvCxnSpPr>
            <p:cNvPr id="700" name="Straight Arrow Connector 6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/>
          <p:cNvGrpSpPr/>
          <p:nvPr/>
        </p:nvGrpSpPr>
        <p:grpSpPr>
          <a:xfrm>
            <a:off x="2896418" y="6186127"/>
            <a:ext cx="193270" cy="163919"/>
            <a:chOff x="12500645" y="19167862"/>
            <a:chExt cx="773077" cy="655676"/>
          </a:xfrm>
        </p:grpSpPr>
        <p:cxnSp>
          <p:nvCxnSpPr>
            <p:cNvPr id="704" name="Straight Arrow Connector 7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/>
          <p:cNvGrpSpPr/>
          <p:nvPr/>
        </p:nvGrpSpPr>
        <p:grpSpPr>
          <a:xfrm>
            <a:off x="3460774" y="5489165"/>
            <a:ext cx="193270" cy="163919"/>
            <a:chOff x="12500645" y="19167862"/>
            <a:chExt cx="773077" cy="655676"/>
          </a:xfrm>
        </p:grpSpPr>
        <p:cxnSp>
          <p:nvCxnSpPr>
            <p:cNvPr id="708" name="Straight Arrow Connector 70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1" name="Group 710"/>
          <p:cNvGrpSpPr/>
          <p:nvPr/>
        </p:nvGrpSpPr>
        <p:grpSpPr>
          <a:xfrm rot="5400000">
            <a:off x="4227537" y="5743433"/>
            <a:ext cx="102824" cy="78151"/>
            <a:chOff x="6330339" y="5786642"/>
            <a:chExt cx="631500" cy="334817"/>
          </a:xfrm>
        </p:grpSpPr>
        <p:cxnSp>
          <p:nvCxnSpPr>
            <p:cNvPr id="712" name="Straight Arrow Connector 7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/>
          <p:cNvGrpSpPr/>
          <p:nvPr/>
        </p:nvGrpSpPr>
        <p:grpSpPr>
          <a:xfrm rot="5400000">
            <a:off x="4227537" y="6019763"/>
            <a:ext cx="102824" cy="78151"/>
            <a:chOff x="6330339" y="5786642"/>
            <a:chExt cx="631500" cy="334817"/>
          </a:xfrm>
        </p:grpSpPr>
        <p:cxnSp>
          <p:nvCxnSpPr>
            <p:cNvPr id="716" name="Straight Arrow Connector 7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 rot="5400000">
            <a:off x="4227537" y="6147528"/>
            <a:ext cx="102824" cy="78151"/>
            <a:chOff x="6330339" y="5786642"/>
            <a:chExt cx="631500" cy="334817"/>
          </a:xfrm>
        </p:grpSpPr>
        <p:cxnSp>
          <p:nvCxnSpPr>
            <p:cNvPr id="720" name="Straight Arrow Connector 71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/>
          <p:cNvGrpSpPr/>
          <p:nvPr/>
        </p:nvGrpSpPr>
        <p:grpSpPr>
          <a:xfrm rot="5400000">
            <a:off x="4709815" y="5450090"/>
            <a:ext cx="102824" cy="78151"/>
            <a:chOff x="6330339" y="5786642"/>
            <a:chExt cx="631500" cy="334817"/>
          </a:xfrm>
        </p:grpSpPr>
        <p:cxnSp>
          <p:nvCxnSpPr>
            <p:cNvPr id="724" name="Straight Arrow Connector 72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/>
          <p:nvPr/>
        </p:nvGrpSpPr>
        <p:grpSpPr>
          <a:xfrm rot="5400000">
            <a:off x="4588686" y="6010339"/>
            <a:ext cx="102824" cy="78151"/>
            <a:chOff x="6330339" y="5786642"/>
            <a:chExt cx="631500" cy="334817"/>
          </a:xfrm>
        </p:grpSpPr>
        <p:cxnSp>
          <p:nvCxnSpPr>
            <p:cNvPr id="728" name="Straight Arrow Connector 72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5400000">
            <a:off x="4744533" y="6010339"/>
            <a:ext cx="102824" cy="78151"/>
            <a:chOff x="6330339" y="5786642"/>
            <a:chExt cx="631500" cy="334817"/>
          </a:xfrm>
        </p:grpSpPr>
        <p:cxnSp>
          <p:nvCxnSpPr>
            <p:cNvPr id="732" name="Straight Arrow Connector 7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 rot="5400000">
            <a:off x="4889203" y="5995267"/>
            <a:ext cx="102824" cy="78151"/>
            <a:chOff x="6330339" y="5786642"/>
            <a:chExt cx="631500" cy="334817"/>
          </a:xfrm>
        </p:grpSpPr>
        <p:cxnSp>
          <p:nvCxnSpPr>
            <p:cNvPr id="736" name="Straight Arrow Connector 7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5400000">
            <a:off x="4456704" y="6144749"/>
            <a:ext cx="102824" cy="78151"/>
            <a:chOff x="6330339" y="5786642"/>
            <a:chExt cx="631500" cy="334817"/>
          </a:xfrm>
        </p:grpSpPr>
        <p:cxnSp>
          <p:nvCxnSpPr>
            <p:cNvPr id="740" name="Straight Arrow Connector 7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/>
          <p:cNvGrpSpPr/>
          <p:nvPr/>
        </p:nvGrpSpPr>
        <p:grpSpPr>
          <a:xfrm rot="5400000">
            <a:off x="4341276" y="6144749"/>
            <a:ext cx="102824" cy="78151"/>
            <a:chOff x="6330339" y="5786642"/>
            <a:chExt cx="631500" cy="334817"/>
          </a:xfrm>
        </p:grpSpPr>
        <p:cxnSp>
          <p:nvCxnSpPr>
            <p:cNvPr id="744" name="Straight Arrow Connector 7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 rot="5400000">
            <a:off x="4588686" y="4369136"/>
            <a:ext cx="102824" cy="78151"/>
            <a:chOff x="6330339" y="5786642"/>
            <a:chExt cx="631500" cy="334817"/>
          </a:xfrm>
        </p:grpSpPr>
        <p:cxnSp>
          <p:nvCxnSpPr>
            <p:cNvPr id="748" name="Straight Arrow Connector 7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/>
          <p:cNvGrpSpPr/>
          <p:nvPr/>
        </p:nvGrpSpPr>
        <p:grpSpPr>
          <a:xfrm rot="5400000">
            <a:off x="4744533" y="4369136"/>
            <a:ext cx="102824" cy="78151"/>
            <a:chOff x="6330339" y="5786642"/>
            <a:chExt cx="631500" cy="334817"/>
          </a:xfrm>
        </p:grpSpPr>
        <p:cxnSp>
          <p:nvCxnSpPr>
            <p:cNvPr id="752" name="Straight Arrow Connector 7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Group 754"/>
          <p:cNvGrpSpPr/>
          <p:nvPr/>
        </p:nvGrpSpPr>
        <p:grpSpPr>
          <a:xfrm rot="5400000">
            <a:off x="4889203" y="4354064"/>
            <a:ext cx="102824" cy="78151"/>
            <a:chOff x="6330339" y="5786642"/>
            <a:chExt cx="631500" cy="334817"/>
          </a:xfrm>
        </p:grpSpPr>
        <p:cxnSp>
          <p:nvCxnSpPr>
            <p:cNvPr id="756" name="Straight Arrow Connector 7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/>
          <p:cNvGrpSpPr/>
          <p:nvPr/>
        </p:nvGrpSpPr>
        <p:grpSpPr>
          <a:xfrm rot="5400000">
            <a:off x="4456704" y="4503545"/>
            <a:ext cx="102824" cy="78151"/>
            <a:chOff x="6330339" y="5786642"/>
            <a:chExt cx="631500" cy="334817"/>
          </a:xfrm>
        </p:grpSpPr>
        <p:cxnSp>
          <p:nvCxnSpPr>
            <p:cNvPr id="760" name="Straight Arrow Connector 7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 rot="5400000">
            <a:off x="4341276" y="4503545"/>
            <a:ext cx="102824" cy="78151"/>
            <a:chOff x="6330339" y="5786642"/>
            <a:chExt cx="631500" cy="334817"/>
          </a:xfrm>
        </p:grpSpPr>
        <p:cxnSp>
          <p:nvCxnSpPr>
            <p:cNvPr id="764" name="Straight Arrow Connector 7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7" name="Straight Arrow Connector 766"/>
          <p:cNvCxnSpPr/>
          <p:nvPr/>
        </p:nvCxnSpPr>
        <p:spPr>
          <a:xfrm flipH="1">
            <a:off x="5626337" y="6192225"/>
            <a:ext cx="304729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flipH="1" flipV="1">
            <a:off x="5569508" y="6336844"/>
            <a:ext cx="88861" cy="2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/>
          <p:nvPr/>
        </p:nvCxnSpPr>
        <p:spPr>
          <a:xfrm flipH="1">
            <a:off x="5658368" y="5644111"/>
            <a:ext cx="406707" cy="112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 flipV="1">
            <a:off x="7365678" y="6194866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 flipV="1">
            <a:off x="7241022" y="6334414"/>
            <a:ext cx="793716" cy="52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>
            <a:off x="7106870" y="5655336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/>
          <p:nvPr/>
        </p:nvCxnSpPr>
        <p:spPr>
          <a:xfrm>
            <a:off x="7106870" y="5782407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/>
          <p:cNvCxnSpPr/>
          <p:nvPr/>
        </p:nvCxnSpPr>
        <p:spPr>
          <a:xfrm rot="16200000" flipH="1" flipV="1">
            <a:off x="9008363" y="6208411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/>
          <p:cNvCxnSpPr/>
          <p:nvPr/>
        </p:nvCxnSpPr>
        <p:spPr>
          <a:xfrm flipV="1">
            <a:off x="8917343" y="6115718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/>
          <p:nvPr/>
        </p:nvCxnSpPr>
        <p:spPr>
          <a:xfrm rot="16200000">
            <a:off x="9011410" y="6056650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 rot="16200000" flipH="1" flipV="1">
            <a:off x="9152091" y="5638826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/>
          <p:cNvCxnSpPr/>
          <p:nvPr/>
        </p:nvCxnSpPr>
        <p:spPr>
          <a:xfrm flipV="1">
            <a:off x="9061071" y="5546134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/>
          <p:nvPr/>
        </p:nvCxnSpPr>
        <p:spPr>
          <a:xfrm rot="16200000">
            <a:off x="9155138" y="5487064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/>
          <p:cNvCxnSpPr/>
          <p:nvPr/>
        </p:nvCxnSpPr>
        <p:spPr>
          <a:xfrm flipH="1">
            <a:off x="627119" y="7768602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/>
          <p:cNvGrpSpPr/>
          <p:nvPr/>
        </p:nvGrpSpPr>
        <p:grpSpPr>
          <a:xfrm rot="7373386">
            <a:off x="1689712" y="4756533"/>
            <a:ext cx="102824" cy="78151"/>
            <a:chOff x="6330339" y="5786642"/>
            <a:chExt cx="631500" cy="334817"/>
          </a:xfrm>
        </p:grpSpPr>
        <p:cxnSp>
          <p:nvCxnSpPr>
            <p:cNvPr id="782" name="Straight Arrow Connector 7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5" name="Group 784"/>
          <p:cNvGrpSpPr/>
          <p:nvPr/>
        </p:nvGrpSpPr>
        <p:grpSpPr>
          <a:xfrm rot="7373386">
            <a:off x="1811040" y="4637014"/>
            <a:ext cx="102824" cy="78151"/>
            <a:chOff x="6330339" y="5786642"/>
            <a:chExt cx="631500" cy="334817"/>
          </a:xfrm>
        </p:grpSpPr>
        <p:cxnSp>
          <p:nvCxnSpPr>
            <p:cNvPr id="786" name="Straight Arrow Connector 7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Arrow Connector 788"/>
          <p:cNvCxnSpPr/>
          <p:nvPr/>
        </p:nvCxnSpPr>
        <p:spPr>
          <a:xfrm flipH="1">
            <a:off x="62711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/>
          <p:nvPr/>
        </p:nvCxnSpPr>
        <p:spPr>
          <a:xfrm flipH="1">
            <a:off x="91408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1" name="Group 790"/>
          <p:cNvGrpSpPr/>
          <p:nvPr/>
        </p:nvGrpSpPr>
        <p:grpSpPr>
          <a:xfrm rot="7373386">
            <a:off x="1826589" y="8040353"/>
            <a:ext cx="102824" cy="78151"/>
            <a:chOff x="6330339" y="5786642"/>
            <a:chExt cx="631500" cy="334817"/>
          </a:xfrm>
        </p:grpSpPr>
        <p:cxnSp>
          <p:nvCxnSpPr>
            <p:cNvPr id="792" name="Straight Arrow Connector 7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Group 794"/>
          <p:cNvGrpSpPr/>
          <p:nvPr/>
        </p:nvGrpSpPr>
        <p:grpSpPr>
          <a:xfrm rot="7373386">
            <a:off x="1684698" y="8040353"/>
            <a:ext cx="102824" cy="78151"/>
            <a:chOff x="6330339" y="5786642"/>
            <a:chExt cx="631500" cy="334817"/>
          </a:xfrm>
        </p:grpSpPr>
        <p:cxnSp>
          <p:nvCxnSpPr>
            <p:cNvPr id="796" name="Straight Arrow Connector 7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/>
          <p:nvPr/>
        </p:nvGrpSpPr>
        <p:grpSpPr>
          <a:xfrm>
            <a:off x="2896418" y="7859915"/>
            <a:ext cx="193270" cy="163919"/>
            <a:chOff x="12500645" y="19167862"/>
            <a:chExt cx="773077" cy="655676"/>
          </a:xfrm>
        </p:grpSpPr>
        <p:cxnSp>
          <p:nvCxnSpPr>
            <p:cNvPr id="800" name="Straight Arrow Connector 79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/>
          <p:cNvGrpSpPr/>
          <p:nvPr/>
        </p:nvGrpSpPr>
        <p:grpSpPr>
          <a:xfrm>
            <a:off x="3300312" y="7408789"/>
            <a:ext cx="193270" cy="163919"/>
            <a:chOff x="12500645" y="19167862"/>
            <a:chExt cx="773077" cy="655676"/>
          </a:xfrm>
        </p:grpSpPr>
        <p:cxnSp>
          <p:nvCxnSpPr>
            <p:cNvPr id="804" name="Straight Arrow Connector 8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/>
          <p:cNvGrpSpPr/>
          <p:nvPr/>
        </p:nvGrpSpPr>
        <p:grpSpPr>
          <a:xfrm rot="5400000">
            <a:off x="4220393" y="7659794"/>
            <a:ext cx="102824" cy="78151"/>
            <a:chOff x="6330339" y="5786642"/>
            <a:chExt cx="631500" cy="334817"/>
          </a:xfrm>
        </p:grpSpPr>
        <p:cxnSp>
          <p:nvCxnSpPr>
            <p:cNvPr id="808" name="Straight Arrow Connector 8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/>
          <p:cNvGrpSpPr/>
          <p:nvPr/>
        </p:nvGrpSpPr>
        <p:grpSpPr>
          <a:xfrm rot="5400000">
            <a:off x="4220393" y="7787559"/>
            <a:ext cx="102824" cy="78151"/>
            <a:chOff x="6330339" y="5786642"/>
            <a:chExt cx="631500" cy="334817"/>
          </a:xfrm>
        </p:grpSpPr>
        <p:cxnSp>
          <p:nvCxnSpPr>
            <p:cNvPr id="812" name="Straight Arrow Connector 8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/>
          <p:cNvGrpSpPr/>
          <p:nvPr/>
        </p:nvGrpSpPr>
        <p:grpSpPr>
          <a:xfrm rot="5400000">
            <a:off x="4220393" y="7387475"/>
            <a:ext cx="102824" cy="78151"/>
            <a:chOff x="6330339" y="5786642"/>
            <a:chExt cx="631500" cy="334817"/>
          </a:xfrm>
        </p:grpSpPr>
        <p:cxnSp>
          <p:nvCxnSpPr>
            <p:cNvPr id="816" name="Straight Arrow Connector 8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9" name="Straight Arrow Connector 818"/>
          <p:cNvCxnSpPr/>
          <p:nvPr/>
        </p:nvCxnSpPr>
        <p:spPr>
          <a:xfrm flipH="1">
            <a:off x="5616131" y="7548464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/>
          <p:cNvCxnSpPr/>
          <p:nvPr/>
        </p:nvCxnSpPr>
        <p:spPr>
          <a:xfrm flipH="1">
            <a:off x="5616131" y="7691059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V="1">
            <a:off x="7364360" y="741505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 flipV="1">
            <a:off x="7364360" y="755024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V="1">
            <a:off x="7364360" y="7692843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862317" y="7553767"/>
            <a:ext cx="235036" cy="3490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/>
          <p:nvPr/>
        </p:nvCxnSpPr>
        <p:spPr>
          <a:xfrm flipH="1" flipV="1">
            <a:off x="8862317" y="7284518"/>
            <a:ext cx="860" cy="263946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/>
          <p:cNvCxnSpPr/>
          <p:nvPr/>
        </p:nvCxnSpPr>
        <p:spPr>
          <a:xfrm>
            <a:off x="8886962" y="7284518"/>
            <a:ext cx="117085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Arrow Connector 826"/>
          <p:cNvCxnSpPr/>
          <p:nvPr/>
        </p:nvCxnSpPr>
        <p:spPr>
          <a:xfrm flipV="1">
            <a:off x="4497816" y="1847490"/>
            <a:ext cx="396077" cy="1454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8" name="Picture 827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11" y="-8265"/>
            <a:ext cx="4876360" cy="2742953"/>
          </a:xfrm>
          <a:prstGeom prst="rect">
            <a:avLst/>
          </a:prstGeom>
        </p:spPr>
      </p:pic>
      <p:pic>
        <p:nvPicPr>
          <p:cNvPr id="829" name="Picture 82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858" y="-694"/>
            <a:ext cx="4854012" cy="2730382"/>
          </a:xfrm>
          <a:prstGeom prst="rect">
            <a:avLst/>
          </a:prstGeom>
        </p:spPr>
      </p:pic>
      <p:sp>
        <p:nvSpPr>
          <p:cNvPr id="830" name="Right Arrow 829"/>
          <p:cNvSpPr/>
          <p:nvPr/>
        </p:nvSpPr>
        <p:spPr>
          <a:xfrm>
            <a:off x="7745083" y="1048686"/>
            <a:ext cx="875531" cy="6927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831" name="TextBox 830"/>
          <p:cNvSpPr txBox="1"/>
          <p:nvPr/>
        </p:nvSpPr>
        <p:spPr>
          <a:xfrm>
            <a:off x="6312781" y="2786902"/>
            <a:ext cx="43088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9564366" y="2776896"/>
            <a:ext cx="445671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final</a:t>
            </a: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1200218" y="165099"/>
            <a:ext cx="6282" cy="3238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208719" y="2883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7212945" y="5783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2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1995" y="8513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927195" y="8577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647795" y="8640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641445" y="571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6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641445" y="292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7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374745" y="1714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685895" y="17086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990695" y="16959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82795" y="1689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4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673195" y="1397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5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971645" y="13911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6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276445" y="1384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7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392185" y="288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396411" y="5783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0415461" y="8513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110661" y="8577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4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9831261" y="8640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5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9824911" y="5719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6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824911" y="2925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7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1212918" y="2546349"/>
            <a:ext cx="6282" cy="32385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844550" y="1365250"/>
            <a:ext cx="198755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1584536" y="1154082"/>
            <a:ext cx="451009" cy="338554"/>
          </a:xfrm>
          <a:prstGeom prst="rect">
            <a:avLst/>
          </a:prstGeom>
          <a:solidFill>
            <a:srgbClr val="70AD4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Times New Roman"/>
                <a:cs typeface="Times New Roman"/>
              </a:rPr>
              <a:t>w</a:t>
            </a:r>
            <a:r>
              <a:rPr lang="en-US" sz="1600" i="1" baseline="-25000" dirty="0" err="1">
                <a:latin typeface="Times New Roman"/>
                <a:cs typeface="Times New Roman"/>
              </a:rPr>
              <a:t>b</a:t>
            </a:r>
            <a:endParaRPr lang="en-US" sz="16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4866</TotalTime>
  <Words>50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Aaron Becker</cp:lastModifiedBy>
  <cp:revision>27</cp:revision>
  <dcterms:created xsi:type="dcterms:W3CDTF">2016-09-02T03:56:27Z</dcterms:created>
  <dcterms:modified xsi:type="dcterms:W3CDTF">2016-09-10T18:25:08Z</dcterms:modified>
</cp:coreProperties>
</file>