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00400" cy="3200400"/>
  <p:notesSz cx="6858000" cy="9144000"/>
  <p:defaultTextStyle>
    <a:defPPr>
      <a:defRPr lang="en-US"/>
    </a:defPPr>
    <a:lvl1pPr marL="0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13330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26659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39989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53318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66648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79977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93307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706636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2744" y="-104"/>
      </p:cViewPr>
      <p:guideLst>
        <p:guide orient="horz" pos="100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994199"/>
            <a:ext cx="272034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1813560"/>
            <a:ext cx="224028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3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66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79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3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06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0217" y="128165"/>
            <a:ext cx="540068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" y="128165"/>
            <a:ext cx="1566863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2056554"/>
            <a:ext cx="2720340" cy="635635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1356466"/>
            <a:ext cx="2720340" cy="700087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333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266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399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331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6664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799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933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0663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" y="746761"/>
            <a:ext cx="1053465" cy="211211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" y="746761"/>
            <a:ext cx="1053465" cy="211211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28164"/>
            <a:ext cx="288036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16386"/>
            <a:ext cx="1414066" cy="29855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3330" indent="0">
              <a:buNone/>
              <a:defRPr sz="900" b="1"/>
            </a:lvl2pPr>
            <a:lvl3pPr marL="426659" indent="0">
              <a:buNone/>
              <a:defRPr sz="800" b="1"/>
            </a:lvl3pPr>
            <a:lvl4pPr marL="639989" indent="0">
              <a:buNone/>
              <a:defRPr sz="700" b="1"/>
            </a:lvl4pPr>
            <a:lvl5pPr marL="853318" indent="0">
              <a:buNone/>
              <a:defRPr sz="700" b="1"/>
            </a:lvl5pPr>
            <a:lvl6pPr marL="1066648" indent="0">
              <a:buNone/>
              <a:defRPr sz="700" b="1"/>
            </a:lvl6pPr>
            <a:lvl7pPr marL="1279977" indent="0">
              <a:buNone/>
              <a:defRPr sz="700" b="1"/>
            </a:lvl7pPr>
            <a:lvl8pPr marL="1493307" indent="0">
              <a:buNone/>
              <a:defRPr sz="700" b="1"/>
            </a:lvl8pPr>
            <a:lvl9pPr marL="170663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1014942"/>
            <a:ext cx="1414066" cy="184393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" y="716386"/>
            <a:ext cx="1414621" cy="29855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3330" indent="0">
              <a:buNone/>
              <a:defRPr sz="900" b="1"/>
            </a:lvl2pPr>
            <a:lvl3pPr marL="426659" indent="0">
              <a:buNone/>
              <a:defRPr sz="800" b="1"/>
            </a:lvl3pPr>
            <a:lvl4pPr marL="639989" indent="0">
              <a:buNone/>
              <a:defRPr sz="700" b="1"/>
            </a:lvl4pPr>
            <a:lvl5pPr marL="853318" indent="0">
              <a:buNone/>
              <a:defRPr sz="700" b="1"/>
            </a:lvl5pPr>
            <a:lvl6pPr marL="1066648" indent="0">
              <a:buNone/>
              <a:defRPr sz="700" b="1"/>
            </a:lvl6pPr>
            <a:lvl7pPr marL="1279977" indent="0">
              <a:buNone/>
              <a:defRPr sz="700" b="1"/>
            </a:lvl7pPr>
            <a:lvl8pPr marL="1493307" indent="0">
              <a:buNone/>
              <a:defRPr sz="700" b="1"/>
            </a:lvl8pPr>
            <a:lvl9pPr marL="170663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" y="1014942"/>
            <a:ext cx="1414621" cy="184393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27423"/>
            <a:ext cx="1052910" cy="54229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" y="127424"/>
            <a:ext cx="1789113" cy="273145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669714"/>
            <a:ext cx="1052910" cy="2189163"/>
          </a:xfrm>
        </p:spPr>
        <p:txBody>
          <a:bodyPr/>
          <a:lstStyle>
            <a:lvl1pPr marL="0" indent="0">
              <a:buNone/>
              <a:defRPr sz="700"/>
            </a:lvl1pPr>
            <a:lvl2pPr marL="213330" indent="0">
              <a:buNone/>
              <a:defRPr sz="600"/>
            </a:lvl2pPr>
            <a:lvl3pPr marL="426659" indent="0">
              <a:buNone/>
              <a:defRPr sz="500"/>
            </a:lvl3pPr>
            <a:lvl4pPr marL="639989" indent="0">
              <a:buNone/>
              <a:defRPr sz="400"/>
            </a:lvl4pPr>
            <a:lvl5pPr marL="853318" indent="0">
              <a:buNone/>
              <a:defRPr sz="400"/>
            </a:lvl5pPr>
            <a:lvl6pPr marL="1066648" indent="0">
              <a:buNone/>
              <a:defRPr sz="400"/>
            </a:lvl6pPr>
            <a:lvl7pPr marL="1279977" indent="0">
              <a:buNone/>
              <a:defRPr sz="400"/>
            </a:lvl7pPr>
            <a:lvl8pPr marL="1493307" indent="0">
              <a:buNone/>
              <a:defRPr sz="400"/>
            </a:lvl8pPr>
            <a:lvl9pPr marL="170663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2240280"/>
            <a:ext cx="1920240" cy="26447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285962"/>
            <a:ext cx="1920240" cy="1920240"/>
          </a:xfrm>
        </p:spPr>
        <p:txBody>
          <a:bodyPr/>
          <a:lstStyle>
            <a:lvl1pPr marL="0" indent="0">
              <a:buNone/>
              <a:defRPr sz="1500"/>
            </a:lvl1pPr>
            <a:lvl2pPr marL="213330" indent="0">
              <a:buNone/>
              <a:defRPr sz="1300"/>
            </a:lvl2pPr>
            <a:lvl3pPr marL="426659" indent="0">
              <a:buNone/>
              <a:defRPr sz="1100"/>
            </a:lvl3pPr>
            <a:lvl4pPr marL="639989" indent="0">
              <a:buNone/>
              <a:defRPr sz="900"/>
            </a:lvl4pPr>
            <a:lvl5pPr marL="853318" indent="0">
              <a:buNone/>
              <a:defRPr sz="900"/>
            </a:lvl5pPr>
            <a:lvl6pPr marL="1066648" indent="0">
              <a:buNone/>
              <a:defRPr sz="900"/>
            </a:lvl6pPr>
            <a:lvl7pPr marL="1279977" indent="0">
              <a:buNone/>
              <a:defRPr sz="900"/>
            </a:lvl7pPr>
            <a:lvl8pPr marL="1493307" indent="0">
              <a:buNone/>
              <a:defRPr sz="900"/>
            </a:lvl8pPr>
            <a:lvl9pPr marL="1706636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2504758"/>
            <a:ext cx="1920240" cy="375602"/>
          </a:xfrm>
        </p:spPr>
        <p:txBody>
          <a:bodyPr/>
          <a:lstStyle>
            <a:lvl1pPr marL="0" indent="0">
              <a:buNone/>
              <a:defRPr sz="700"/>
            </a:lvl1pPr>
            <a:lvl2pPr marL="213330" indent="0">
              <a:buNone/>
              <a:defRPr sz="600"/>
            </a:lvl2pPr>
            <a:lvl3pPr marL="426659" indent="0">
              <a:buNone/>
              <a:defRPr sz="500"/>
            </a:lvl3pPr>
            <a:lvl4pPr marL="639989" indent="0">
              <a:buNone/>
              <a:defRPr sz="400"/>
            </a:lvl4pPr>
            <a:lvl5pPr marL="853318" indent="0">
              <a:buNone/>
              <a:defRPr sz="400"/>
            </a:lvl5pPr>
            <a:lvl6pPr marL="1066648" indent="0">
              <a:buNone/>
              <a:defRPr sz="400"/>
            </a:lvl6pPr>
            <a:lvl7pPr marL="1279977" indent="0">
              <a:buNone/>
              <a:defRPr sz="400"/>
            </a:lvl7pPr>
            <a:lvl8pPr marL="1493307" indent="0">
              <a:buNone/>
              <a:defRPr sz="400"/>
            </a:lvl8pPr>
            <a:lvl9pPr marL="170663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128164"/>
            <a:ext cx="2880360" cy="533400"/>
          </a:xfrm>
          <a:prstGeom prst="rect">
            <a:avLst/>
          </a:prstGeom>
        </p:spPr>
        <p:txBody>
          <a:bodyPr vert="horz" lIns="42666" tIns="21333" rIns="42666" bIns="2133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46761"/>
            <a:ext cx="2880360" cy="2112116"/>
          </a:xfrm>
          <a:prstGeom prst="rect">
            <a:avLst/>
          </a:prstGeom>
        </p:spPr>
        <p:txBody>
          <a:bodyPr vert="horz" lIns="42666" tIns="21333" rIns="42666" bIns="213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2966297"/>
            <a:ext cx="7467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2966297"/>
            <a:ext cx="10134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2966297"/>
            <a:ext cx="7467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333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997" indent="-159997" algn="l" defTabSz="21333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6660" indent="-133331" algn="l" defTabSz="21333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3324" indent="-106665" algn="l" defTabSz="21333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6653" indent="-106665" algn="l" defTabSz="21333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9983" indent="-106665" algn="l" defTabSz="21333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312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642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971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301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30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26659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39989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53318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648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79977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307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636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woR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2" y="0"/>
            <a:ext cx="3153070" cy="32004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1176436" y="958191"/>
            <a:ext cx="1244" cy="227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0060" y="570392"/>
            <a:ext cx="1395241" cy="387799"/>
          </a:xfrm>
          <a:prstGeom prst="rect">
            <a:avLst/>
          </a:prstGeom>
          <a:noFill/>
        </p:spPr>
        <p:txBody>
          <a:bodyPr wrap="square" lIns="42666" tIns="21333" rIns="42666" bIns="21333" rtlCol="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Starting position: </a:t>
            </a:r>
            <a:r>
              <a:rPr lang="en-US" sz="1100" dirty="0">
                <a:latin typeface="Arial"/>
                <a:cs typeface="Arial"/>
              </a:rPr>
              <a:t>p</a:t>
            </a:r>
            <a:r>
              <a:rPr lang="en-US" sz="1100" dirty="0">
                <a:latin typeface="Arial"/>
                <a:cs typeface="Arial"/>
              </a:rPr>
              <a:t>ink </a:t>
            </a:r>
            <a:r>
              <a:rPr lang="en-US" sz="1100" dirty="0">
                <a:latin typeface="Arial"/>
                <a:cs typeface="Arial"/>
              </a:rPr>
              <a:t>r</a:t>
            </a:r>
            <a:r>
              <a:rPr lang="en-US" sz="1100" dirty="0">
                <a:latin typeface="Arial"/>
                <a:cs typeface="Arial"/>
              </a:rPr>
              <a:t>obot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208" y="176563"/>
            <a:ext cx="1919936" cy="215444"/>
          </a:xfrm>
          <a:prstGeom prst="rect">
            <a:avLst/>
          </a:prstGeom>
          <a:noFill/>
        </p:spPr>
        <p:txBody>
          <a:bodyPr wrap="square" lIns="42666" tIns="21333" rIns="42666" bIns="21333" rtlCol="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Goal Region: pink robot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16477" y="398780"/>
            <a:ext cx="386159" cy="171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71361" y="1486311"/>
            <a:ext cx="1192742" cy="387799"/>
          </a:xfrm>
          <a:prstGeom prst="rect">
            <a:avLst/>
          </a:prstGeom>
          <a:noFill/>
        </p:spPr>
        <p:txBody>
          <a:bodyPr wrap="square" lIns="42666" tIns="21333" rIns="42666" bIns="21333" rtlCol="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Starting position: </a:t>
            </a:r>
          </a:p>
          <a:p>
            <a:r>
              <a:rPr lang="en-US" sz="1100" dirty="0">
                <a:latin typeface="Arial"/>
                <a:cs typeface="Arial"/>
              </a:rPr>
              <a:t>green </a:t>
            </a:r>
            <a:r>
              <a:rPr lang="en-US" sz="1100" dirty="0">
                <a:latin typeface="Arial"/>
                <a:cs typeface="Arial"/>
              </a:rPr>
              <a:t>r</a:t>
            </a:r>
            <a:r>
              <a:rPr lang="en-US" sz="1100" dirty="0">
                <a:latin typeface="Arial"/>
                <a:cs typeface="Arial"/>
              </a:rPr>
              <a:t>obot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191225" y="1831021"/>
            <a:ext cx="288693" cy="171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87176" y="2545263"/>
            <a:ext cx="1876927" cy="215444"/>
          </a:xfrm>
          <a:prstGeom prst="rect">
            <a:avLst/>
          </a:prstGeom>
          <a:noFill/>
        </p:spPr>
        <p:txBody>
          <a:bodyPr wrap="square" lIns="42666" tIns="21333" rIns="42666" bIns="21333" rtlCol="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Goal Region: green robot</a:t>
            </a:r>
            <a:endParaRPr lang="en-US" sz="1100" dirty="0"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72130" y="2415012"/>
            <a:ext cx="144347" cy="130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2016-09-01T23:13:14Z</dcterms:created>
  <dcterms:modified xsi:type="dcterms:W3CDTF">2016-09-07T03:33:03Z</dcterms:modified>
</cp:coreProperties>
</file>