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4297363"/>
  <p:notesSz cx="6858000" cy="9144000"/>
  <p:defaultTextStyle>
    <a:defPPr>
      <a:defRPr lang="en-US"/>
    </a:defPPr>
    <a:lvl1pPr marL="0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91866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83732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75598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67464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59331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51197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43063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34929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02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50" d="100"/>
          <a:sy n="150" d="100"/>
        </p:scale>
        <p:origin x="384" y="-336"/>
      </p:cViewPr>
      <p:guideLst>
        <p:guide orient="horz" pos="135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703298"/>
            <a:ext cx="6858000" cy="1496118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257111"/>
            <a:ext cx="6858000" cy="1037535"/>
          </a:xfrm>
        </p:spPr>
        <p:txBody>
          <a:bodyPr/>
          <a:lstStyle>
            <a:lvl1pPr marL="0" indent="0" algn="ctr">
              <a:buNone/>
              <a:defRPr sz="2100"/>
            </a:lvl1pPr>
            <a:lvl2pPr marL="391866" indent="0" algn="ctr">
              <a:buNone/>
              <a:defRPr sz="1700"/>
            </a:lvl2pPr>
            <a:lvl3pPr marL="783732" indent="0" algn="ctr">
              <a:buNone/>
              <a:defRPr sz="1500"/>
            </a:lvl3pPr>
            <a:lvl4pPr marL="1175598" indent="0" algn="ctr">
              <a:buNone/>
              <a:defRPr sz="1400"/>
            </a:lvl4pPr>
            <a:lvl5pPr marL="1567464" indent="0" algn="ctr">
              <a:buNone/>
              <a:defRPr sz="1400"/>
            </a:lvl5pPr>
            <a:lvl6pPr marL="1959331" indent="0" algn="ctr">
              <a:buNone/>
              <a:defRPr sz="1400"/>
            </a:lvl6pPr>
            <a:lvl7pPr marL="2351197" indent="0" algn="ctr">
              <a:buNone/>
              <a:defRPr sz="1400"/>
            </a:lvl7pPr>
            <a:lvl8pPr marL="2743063" indent="0" algn="ctr">
              <a:buNone/>
              <a:defRPr sz="1400"/>
            </a:lvl8pPr>
            <a:lvl9pPr marL="3134929" indent="0" algn="ctr">
              <a:buNone/>
              <a:defRPr sz="14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63E1-039C-4781-AB6D-4A838932A1E4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E0B9-96E4-4710-98AE-7F6DD309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83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63E1-039C-4781-AB6D-4A838932A1E4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E0B9-96E4-4710-98AE-7F6DD309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9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28795"/>
            <a:ext cx="1971675" cy="3641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28795"/>
            <a:ext cx="5800725" cy="3641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63E1-039C-4781-AB6D-4A838932A1E4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E0B9-96E4-4710-98AE-7F6DD309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8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63E1-039C-4781-AB6D-4A838932A1E4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E0B9-96E4-4710-98AE-7F6DD309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7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071357"/>
            <a:ext cx="7886700" cy="1787583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2875851"/>
            <a:ext cx="7886700" cy="940049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3918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8373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755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5674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19593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3511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27430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1349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63E1-039C-4781-AB6D-4A838932A1E4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E0B9-96E4-4710-98AE-7F6DD309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0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43973"/>
            <a:ext cx="3886200" cy="27266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43973"/>
            <a:ext cx="3886200" cy="27266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63E1-039C-4781-AB6D-4A838932A1E4}" type="datetimeFigureOut">
              <a:rPr lang="en-US" smtClean="0"/>
              <a:t>9/2/16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E0B9-96E4-4710-98AE-7F6DD309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28796"/>
            <a:ext cx="7886700" cy="830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053452"/>
            <a:ext cx="3868340" cy="516280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1866" indent="0">
              <a:buNone/>
              <a:defRPr sz="1700" b="1"/>
            </a:lvl2pPr>
            <a:lvl3pPr marL="783732" indent="0">
              <a:buNone/>
              <a:defRPr sz="1500" b="1"/>
            </a:lvl3pPr>
            <a:lvl4pPr marL="1175598" indent="0">
              <a:buNone/>
              <a:defRPr sz="1400" b="1"/>
            </a:lvl4pPr>
            <a:lvl5pPr marL="1567464" indent="0">
              <a:buNone/>
              <a:defRPr sz="1400" b="1"/>
            </a:lvl5pPr>
            <a:lvl6pPr marL="1959331" indent="0">
              <a:buNone/>
              <a:defRPr sz="1400" b="1"/>
            </a:lvl6pPr>
            <a:lvl7pPr marL="2351197" indent="0">
              <a:buNone/>
              <a:defRPr sz="1400" b="1"/>
            </a:lvl7pPr>
            <a:lvl8pPr marL="2743063" indent="0">
              <a:buNone/>
              <a:defRPr sz="1400" b="1"/>
            </a:lvl8pPr>
            <a:lvl9pPr marL="313492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569732"/>
            <a:ext cx="3868340" cy="2308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053452"/>
            <a:ext cx="3887391" cy="516280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1866" indent="0">
              <a:buNone/>
              <a:defRPr sz="1700" b="1"/>
            </a:lvl2pPr>
            <a:lvl3pPr marL="783732" indent="0">
              <a:buNone/>
              <a:defRPr sz="1500" b="1"/>
            </a:lvl3pPr>
            <a:lvl4pPr marL="1175598" indent="0">
              <a:buNone/>
              <a:defRPr sz="1400" b="1"/>
            </a:lvl4pPr>
            <a:lvl5pPr marL="1567464" indent="0">
              <a:buNone/>
              <a:defRPr sz="1400" b="1"/>
            </a:lvl5pPr>
            <a:lvl6pPr marL="1959331" indent="0">
              <a:buNone/>
              <a:defRPr sz="1400" b="1"/>
            </a:lvl6pPr>
            <a:lvl7pPr marL="2351197" indent="0">
              <a:buNone/>
              <a:defRPr sz="1400" b="1"/>
            </a:lvl7pPr>
            <a:lvl8pPr marL="2743063" indent="0">
              <a:buNone/>
              <a:defRPr sz="1400" b="1"/>
            </a:lvl8pPr>
            <a:lvl9pPr marL="313492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569732"/>
            <a:ext cx="3887391" cy="2308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63E1-039C-4781-AB6D-4A838932A1E4}" type="datetimeFigureOut">
              <a:rPr lang="en-US" smtClean="0"/>
              <a:t>9/2/16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E0B9-96E4-4710-98AE-7F6DD309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00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63E1-039C-4781-AB6D-4A838932A1E4}" type="datetimeFigureOut">
              <a:rPr lang="en-US" smtClean="0"/>
              <a:t>9/2/16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E0B9-96E4-4710-98AE-7F6DD309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3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63E1-039C-4781-AB6D-4A838932A1E4}" type="datetimeFigureOut">
              <a:rPr lang="en-US" smtClean="0"/>
              <a:t>9/2/16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E0B9-96E4-4710-98AE-7F6DD309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8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286491"/>
            <a:ext cx="2949178" cy="1002718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618742"/>
            <a:ext cx="4629150" cy="3053913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1289209"/>
            <a:ext cx="2949178" cy="2388418"/>
          </a:xfrm>
        </p:spPr>
        <p:txBody>
          <a:bodyPr/>
          <a:lstStyle>
            <a:lvl1pPr marL="0" indent="0">
              <a:buNone/>
              <a:defRPr sz="1400"/>
            </a:lvl1pPr>
            <a:lvl2pPr marL="391866" indent="0">
              <a:buNone/>
              <a:defRPr sz="1200"/>
            </a:lvl2pPr>
            <a:lvl3pPr marL="783732" indent="0">
              <a:buNone/>
              <a:defRPr sz="1000"/>
            </a:lvl3pPr>
            <a:lvl4pPr marL="1175598" indent="0">
              <a:buNone/>
              <a:defRPr sz="900"/>
            </a:lvl4pPr>
            <a:lvl5pPr marL="1567464" indent="0">
              <a:buNone/>
              <a:defRPr sz="900"/>
            </a:lvl5pPr>
            <a:lvl6pPr marL="1959331" indent="0">
              <a:buNone/>
              <a:defRPr sz="900"/>
            </a:lvl6pPr>
            <a:lvl7pPr marL="2351197" indent="0">
              <a:buNone/>
              <a:defRPr sz="900"/>
            </a:lvl7pPr>
            <a:lvl8pPr marL="2743063" indent="0">
              <a:buNone/>
              <a:defRPr sz="900"/>
            </a:lvl8pPr>
            <a:lvl9pPr marL="313492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63E1-039C-4781-AB6D-4A838932A1E4}" type="datetimeFigureOut">
              <a:rPr lang="en-US" smtClean="0"/>
              <a:t>9/2/16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E0B9-96E4-4710-98AE-7F6DD309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4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286491"/>
            <a:ext cx="2949178" cy="1002718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618742"/>
            <a:ext cx="4629150" cy="3053913"/>
          </a:xfrm>
        </p:spPr>
        <p:txBody>
          <a:bodyPr/>
          <a:lstStyle>
            <a:lvl1pPr marL="0" indent="0">
              <a:buNone/>
              <a:defRPr sz="2700"/>
            </a:lvl1pPr>
            <a:lvl2pPr marL="391866" indent="0">
              <a:buNone/>
              <a:defRPr sz="2400"/>
            </a:lvl2pPr>
            <a:lvl3pPr marL="783732" indent="0">
              <a:buNone/>
              <a:defRPr sz="2100"/>
            </a:lvl3pPr>
            <a:lvl4pPr marL="1175598" indent="0">
              <a:buNone/>
              <a:defRPr sz="1700"/>
            </a:lvl4pPr>
            <a:lvl5pPr marL="1567464" indent="0">
              <a:buNone/>
              <a:defRPr sz="1700"/>
            </a:lvl5pPr>
            <a:lvl6pPr marL="1959331" indent="0">
              <a:buNone/>
              <a:defRPr sz="1700"/>
            </a:lvl6pPr>
            <a:lvl7pPr marL="2351197" indent="0">
              <a:buNone/>
              <a:defRPr sz="1700"/>
            </a:lvl7pPr>
            <a:lvl8pPr marL="2743063" indent="0">
              <a:buNone/>
              <a:defRPr sz="1700"/>
            </a:lvl8pPr>
            <a:lvl9pPr marL="3134929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1289209"/>
            <a:ext cx="2949178" cy="2388418"/>
          </a:xfrm>
        </p:spPr>
        <p:txBody>
          <a:bodyPr/>
          <a:lstStyle>
            <a:lvl1pPr marL="0" indent="0">
              <a:buNone/>
              <a:defRPr sz="1400"/>
            </a:lvl1pPr>
            <a:lvl2pPr marL="391866" indent="0">
              <a:buNone/>
              <a:defRPr sz="1200"/>
            </a:lvl2pPr>
            <a:lvl3pPr marL="783732" indent="0">
              <a:buNone/>
              <a:defRPr sz="1000"/>
            </a:lvl3pPr>
            <a:lvl4pPr marL="1175598" indent="0">
              <a:buNone/>
              <a:defRPr sz="900"/>
            </a:lvl4pPr>
            <a:lvl5pPr marL="1567464" indent="0">
              <a:buNone/>
              <a:defRPr sz="900"/>
            </a:lvl5pPr>
            <a:lvl6pPr marL="1959331" indent="0">
              <a:buNone/>
              <a:defRPr sz="900"/>
            </a:lvl6pPr>
            <a:lvl7pPr marL="2351197" indent="0">
              <a:buNone/>
              <a:defRPr sz="900"/>
            </a:lvl7pPr>
            <a:lvl8pPr marL="2743063" indent="0">
              <a:buNone/>
              <a:defRPr sz="900"/>
            </a:lvl8pPr>
            <a:lvl9pPr marL="313492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63E1-039C-4781-AB6D-4A838932A1E4}" type="datetimeFigureOut">
              <a:rPr lang="en-US" smtClean="0"/>
              <a:t>9/2/16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E0B9-96E4-4710-98AE-7F6DD309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9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28796"/>
            <a:ext cx="7886700" cy="830624"/>
          </a:xfrm>
          <a:prstGeom prst="rect">
            <a:avLst/>
          </a:prstGeom>
        </p:spPr>
        <p:txBody>
          <a:bodyPr vert="horz" lIns="78373" tIns="39187" rIns="78373" bIns="3918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43973"/>
            <a:ext cx="7886700" cy="2726637"/>
          </a:xfrm>
          <a:prstGeom prst="rect">
            <a:avLst/>
          </a:prstGeom>
        </p:spPr>
        <p:txBody>
          <a:bodyPr vert="horz" lIns="78373" tIns="39187" rIns="78373" bIns="3918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3983021"/>
            <a:ext cx="2057400" cy="228795"/>
          </a:xfrm>
          <a:prstGeom prst="rect">
            <a:avLst/>
          </a:prstGeom>
        </p:spPr>
        <p:txBody>
          <a:bodyPr vert="horz" lIns="78373" tIns="39187" rIns="78373" bIns="39187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963E1-039C-4781-AB6D-4A838932A1E4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3983021"/>
            <a:ext cx="3086100" cy="228795"/>
          </a:xfrm>
          <a:prstGeom prst="rect">
            <a:avLst/>
          </a:prstGeom>
        </p:spPr>
        <p:txBody>
          <a:bodyPr vert="horz" lIns="78373" tIns="39187" rIns="78373" bIns="39187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3983021"/>
            <a:ext cx="2057400" cy="228795"/>
          </a:xfrm>
          <a:prstGeom prst="rect">
            <a:avLst/>
          </a:prstGeom>
        </p:spPr>
        <p:txBody>
          <a:bodyPr vert="horz" lIns="78373" tIns="39187" rIns="78373" bIns="39187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2E0B9-96E4-4710-98AE-7F6DD309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83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83732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5933" indent="-195933" algn="l" defTabSz="783732" rtl="0" eaLnBrk="1" latinLnBrk="0" hangingPunct="1">
        <a:lnSpc>
          <a:spcPct val="90000"/>
        </a:lnSpc>
        <a:spcBef>
          <a:spcPts val="85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7799" indent="-195933" algn="l" defTabSz="783732" rtl="0" eaLnBrk="1" latinLnBrk="0" hangingPunct="1">
        <a:lnSpc>
          <a:spcPct val="90000"/>
        </a:lnSpc>
        <a:spcBef>
          <a:spcPts val="429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79665" indent="-195933" algn="l" defTabSz="783732" rtl="0" eaLnBrk="1" latinLnBrk="0" hangingPunct="1">
        <a:lnSpc>
          <a:spcPct val="90000"/>
        </a:lnSpc>
        <a:spcBef>
          <a:spcPts val="429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1" indent="-195933" algn="l" defTabSz="783732" rtl="0" eaLnBrk="1" latinLnBrk="0" hangingPunct="1">
        <a:lnSpc>
          <a:spcPct val="90000"/>
        </a:lnSpc>
        <a:spcBef>
          <a:spcPts val="429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63398" indent="-195933" algn="l" defTabSz="783732" rtl="0" eaLnBrk="1" latinLnBrk="0" hangingPunct="1">
        <a:lnSpc>
          <a:spcPct val="90000"/>
        </a:lnSpc>
        <a:spcBef>
          <a:spcPts val="429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155264" indent="-195933" algn="l" defTabSz="783732" rtl="0" eaLnBrk="1" latinLnBrk="0" hangingPunct="1">
        <a:lnSpc>
          <a:spcPct val="90000"/>
        </a:lnSpc>
        <a:spcBef>
          <a:spcPts val="429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547130" indent="-195933" algn="l" defTabSz="783732" rtl="0" eaLnBrk="1" latinLnBrk="0" hangingPunct="1">
        <a:lnSpc>
          <a:spcPct val="90000"/>
        </a:lnSpc>
        <a:spcBef>
          <a:spcPts val="429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96" indent="-195933" algn="l" defTabSz="783732" rtl="0" eaLnBrk="1" latinLnBrk="0" hangingPunct="1">
        <a:lnSpc>
          <a:spcPct val="90000"/>
        </a:lnSpc>
        <a:spcBef>
          <a:spcPts val="429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330862" indent="-195933" algn="l" defTabSz="783732" rtl="0" eaLnBrk="1" latinLnBrk="0" hangingPunct="1">
        <a:lnSpc>
          <a:spcPct val="90000"/>
        </a:lnSpc>
        <a:spcBef>
          <a:spcPts val="429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91866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83732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75598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67464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59331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51197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063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34929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ontent Placeholder 6"/>
          <p:cNvSpPr txBox="1">
            <a:spLocks/>
          </p:cNvSpPr>
          <p:nvPr/>
        </p:nvSpPr>
        <p:spPr>
          <a:xfrm>
            <a:off x="549540" y="3849685"/>
            <a:ext cx="8696478" cy="430215"/>
          </a:xfrm>
          <a:prstGeom prst="rect">
            <a:avLst/>
          </a:prstGeom>
          <a:noFill/>
        </p:spPr>
        <p:txBody>
          <a:bodyPr vert="horz" wrap="square" lIns="90773" tIns="45387" rIns="90773" bIns="45387" rtlCol="0">
            <a:spAutoFit/>
          </a:bodyPr>
          <a:lstStyle>
            <a:lvl1pPr marL="186117" indent="-186117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53" indent="-155097" algn="l" defTabSz="248155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0390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545" indent="-124078" algn="l" defTabSz="248155" rtl="0" eaLnBrk="1" latinLnBrk="0" hangingPunct="1">
              <a:spcBef>
                <a:spcPct val="20000"/>
              </a:spcBef>
              <a:buFont typeface="Arial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16700" indent="-124078" algn="l" defTabSz="248155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4856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13011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61168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9323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Minimum Clearance 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/>
          <a:srcRect l="9978" t="14335" r="7916" b="21380"/>
          <a:stretch/>
        </p:blipFill>
        <p:spPr>
          <a:xfrm>
            <a:off x="430119" y="3164"/>
            <a:ext cx="8738288" cy="3846521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 rot="16200000">
            <a:off x="-1036245" y="1539461"/>
            <a:ext cx="2502608" cy="430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Commanded  moves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3"/>
          <a:srcRect l="34793" t="24683" r="33400" b="45134"/>
          <a:stretch/>
        </p:blipFill>
        <p:spPr>
          <a:xfrm>
            <a:off x="3215027" y="89592"/>
            <a:ext cx="2722401" cy="1452466"/>
          </a:xfrm>
          <a:prstGeom prst="rect">
            <a:avLst/>
          </a:prstGeom>
        </p:spPr>
      </p:pic>
      <p:sp>
        <p:nvSpPr>
          <p:cNvPr id="45" name="Content Placeholder 6"/>
          <p:cNvSpPr txBox="1">
            <a:spLocks/>
          </p:cNvSpPr>
          <p:nvPr/>
        </p:nvSpPr>
        <p:spPr>
          <a:xfrm>
            <a:off x="3215026" y="1466614"/>
            <a:ext cx="2722401" cy="430215"/>
          </a:xfrm>
          <a:prstGeom prst="rect">
            <a:avLst/>
          </a:prstGeom>
          <a:noFill/>
        </p:spPr>
        <p:txBody>
          <a:bodyPr vert="horz" wrap="square" lIns="90773" tIns="45387" rIns="90773" bIns="45387" rtlCol="0">
            <a:spAutoFit/>
          </a:bodyPr>
          <a:lstStyle>
            <a:lvl1pPr marL="186117" indent="-186117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53" indent="-155097" algn="l" defTabSz="248155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0390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545" indent="-124078" algn="l" defTabSz="248155" rtl="0" eaLnBrk="1" latinLnBrk="0" hangingPunct="1">
              <a:spcBef>
                <a:spcPct val="20000"/>
              </a:spcBef>
              <a:buFont typeface="Arial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16700" indent="-124078" algn="l" defTabSz="248155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4856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13011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61168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9323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sp>
        <p:nvSpPr>
          <p:cNvPr id="46" name="Content Placeholder 6"/>
          <p:cNvSpPr txBox="1">
            <a:spLocks/>
          </p:cNvSpPr>
          <p:nvPr/>
        </p:nvSpPr>
        <p:spPr>
          <a:xfrm>
            <a:off x="6364468" y="1476165"/>
            <a:ext cx="2722401" cy="430215"/>
          </a:xfrm>
          <a:prstGeom prst="rect">
            <a:avLst/>
          </a:prstGeom>
          <a:noFill/>
        </p:spPr>
        <p:txBody>
          <a:bodyPr vert="horz" wrap="square" lIns="90773" tIns="45387" rIns="90773" bIns="45387" rtlCol="0">
            <a:spAutoFit/>
          </a:bodyPr>
          <a:lstStyle>
            <a:lvl1pPr marL="186117" indent="-186117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53" indent="-155097" algn="l" defTabSz="248155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0390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545" indent="-124078" algn="l" defTabSz="248155" rtl="0" eaLnBrk="1" latinLnBrk="0" hangingPunct="1">
              <a:spcBef>
                <a:spcPct val="20000"/>
              </a:spcBef>
              <a:buFont typeface="Arial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16700" indent="-124078" algn="l" defTabSz="248155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4856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13011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61168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9323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inish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4"/>
          <a:srcRect l="34723" t="24428" r="33305" b="45114"/>
          <a:stretch/>
        </p:blipFill>
        <p:spPr>
          <a:xfrm>
            <a:off x="6375296" y="95527"/>
            <a:ext cx="2700747" cy="1446531"/>
          </a:xfrm>
          <a:prstGeom prst="rect">
            <a:avLst/>
          </a:prstGeom>
        </p:spPr>
      </p:pic>
      <p:sp>
        <p:nvSpPr>
          <p:cNvPr id="2" name="Frame 1"/>
          <p:cNvSpPr/>
          <p:nvPr/>
        </p:nvSpPr>
        <p:spPr>
          <a:xfrm>
            <a:off x="3219449" y="95250"/>
            <a:ext cx="2708275" cy="1441450"/>
          </a:xfrm>
          <a:prstGeom prst="frame">
            <a:avLst>
              <a:gd name="adj1" fmla="val 5671"/>
            </a:avLst>
          </a:prstGeom>
          <a:solidFill>
            <a:srgbClr val="FC02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ame 26"/>
          <p:cNvSpPr/>
          <p:nvPr/>
        </p:nvSpPr>
        <p:spPr>
          <a:xfrm>
            <a:off x="6380692" y="111113"/>
            <a:ext cx="2677584" cy="1425587"/>
          </a:xfrm>
          <a:prstGeom prst="frame">
            <a:avLst>
              <a:gd name="adj1" fmla="val 5671"/>
            </a:avLst>
          </a:prstGeom>
          <a:solidFill>
            <a:srgbClr val="FC02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939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mahadev</dc:creator>
  <cp:lastModifiedBy>Aaron Becker</cp:lastModifiedBy>
  <cp:revision>7</cp:revision>
  <dcterms:created xsi:type="dcterms:W3CDTF">2016-01-28T03:00:21Z</dcterms:created>
  <dcterms:modified xsi:type="dcterms:W3CDTF">2016-09-02T16:46:36Z</dcterms:modified>
</cp:coreProperties>
</file>