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6" d="100"/>
          <a:sy n="136" d="100"/>
        </p:scale>
        <p:origin x="1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268437" y="206962"/>
            <a:ext cx="7118383" cy="5126803"/>
            <a:chOff x="6293374" y="688153"/>
            <a:chExt cx="5825578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64" t="18698" r="5363" b="20030"/>
            <a:stretch/>
          </p:blipFill>
          <p:spPr>
            <a:xfrm>
              <a:off x="6293374" y="688153"/>
              <a:ext cx="5666142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613440" y="2631164"/>
              <a:ext cx="125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INVALID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13D52D-A797-934B-972E-AEAA4831B11C}"/>
                </a:ext>
              </a:extLst>
            </p:cNvPr>
            <p:cNvSpPr txBox="1"/>
            <p:nvPr/>
          </p:nvSpPr>
          <p:spPr>
            <a:xfrm rot="16200000">
              <a:off x="9985717" y="2631163"/>
              <a:ext cx="125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INVALID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9EA1B-86C2-B348-A69F-29AABA139C8D}"/>
                </a:ext>
              </a:extLst>
            </p:cNvPr>
            <p:cNvSpPr txBox="1"/>
            <p:nvPr/>
          </p:nvSpPr>
          <p:spPr>
            <a:xfrm>
              <a:off x="8043538" y="3437905"/>
              <a:ext cx="1671512" cy="5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" pitchFamily="2" charset="0"/>
                </a:rPr>
                <a:t>Not </a:t>
              </a:r>
            </a:p>
            <a:p>
              <a:pPr algn="ctr"/>
              <a:r>
                <a:rPr lang="en-US" sz="2000" dirty="0">
                  <a:latin typeface="Times" pitchFamily="2" charset="0"/>
                </a:rPr>
                <a:t>Achievable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28854-459D-6A45-895B-59F2E95FE279}"/>
                </a:ext>
              </a:extLst>
            </p:cNvPr>
            <p:cNvSpPr txBox="1"/>
            <p:nvPr/>
          </p:nvSpPr>
          <p:spPr>
            <a:xfrm>
              <a:off x="10447440" y="3437905"/>
              <a:ext cx="1671512" cy="5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" pitchFamily="2" charset="0"/>
                </a:rPr>
                <a:t>Not </a:t>
              </a:r>
            </a:p>
            <a:p>
              <a:pPr algn="ctr"/>
              <a:r>
                <a:rPr lang="en-US" sz="2000" dirty="0">
                  <a:latin typeface="Times" pitchFamily="2" charset="0"/>
                </a:rPr>
                <a:t>Achievable</a:t>
              </a:r>
            </a:p>
          </p:txBody>
        </p:sp>
        <p:sp>
          <p:nvSpPr>
            <p:cNvPr id="47" name="7-Point Star 46">
              <a:extLst>
                <a:ext uri="{FF2B5EF4-FFF2-40B4-BE49-F238E27FC236}">
                  <a16:creationId xmlns:a16="http://schemas.microsoft.com/office/drawing/2014/main" id="{1B26ADEB-EBD4-F045-B92C-E6E3F95871FF}"/>
                </a:ext>
              </a:extLst>
            </p:cNvPr>
            <p:cNvSpPr/>
            <p:nvPr/>
          </p:nvSpPr>
          <p:spPr>
            <a:xfrm>
              <a:off x="7569421" y="2310328"/>
              <a:ext cx="75718" cy="117381"/>
            </a:xfrm>
            <a:prstGeom prst="star7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9" y="127242"/>
            <a:ext cx="5653411" cy="5206524"/>
            <a:chOff x="551634" y="1071135"/>
            <a:chExt cx="5144719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4689" b="11985"/>
            <a:stretch/>
          </p:blipFill>
          <p:spPr>
            <a:xfrm>
              <a:off x="551634" y="1141581"/>
              <a:ext cx="4972706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069986" y="301966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5892</TotalTime>
  <Words>21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9</cp:revision>
  <cp:lastPrinted>2018-05-13T16:20:26Z</cp:lastPrinted>
  <dcterms:created xsi:type="dcterms:W3CDTF">2018-05-08T21:56:14Z</dcterms:created>
  <dcterms:modified xsi:type="dcterms:W3CDTF">2018-05-13T16:21:02Z</dcterms:modified>
</cp:coreProperties>
</file>