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C4F499B-3F67-3E43-B0F3-8857D081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0" y="20549"/>
            <a:ext cx="10644027" cy="6912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E878F5-E89B-494C-BCBD-2F620288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 rot="5400000">
            <a:off x="7053212" y="146557"/>
            <a:ext cx="2981590" cy="3099445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D1B700D3-15A3-A147-8F5C-1A4C238FF659}"/>
              </a:ext>
            </a:extLst>
          </p:cNvPr>
          <p:cNvSpPr/>
          <p:nvPr/>
        </p:nvSpPr>
        <p:spPr>
          <a:xfrm>
            <a:off x="5394938" y="1334268"/>
            <a:ext cx="1483698" cy="7986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9E7EC1-C0DB-EB44-AE07-01DB60AB78F4}"/>
              </a:ext>
            </a:extLst>
          </p:cNvPr>
          <p:cNvGrpSpPr/>
          <p:nvPr/>
        </p:nvGrpSpPr>
        <p:grpSpPr>
          <a:xfrm rot="5400000">
            <a:off x="2495141" y="261877"/>
            <a:ext cx="2989924" cy="2860470"/>
            <a:chOff x="2824436" y="397048"/>
            <a:chExt cx="2713693" cy="268470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9AB7335-AD67-CA4C-9339-8212ED5AD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44" t="48759" r="68268" b="10514"/>
            <a:stretch/>
          </p:blipFill>
          <p:spPr>
            <a:xfrm>
              <a:off x="2824436" y="410214"/>
              <a:ext cx="2713693" cy="2671542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067CD-4FF7-044F-A20F-FFE8B544C4C9}"/>
                </a:ext>
              </a:extLst>
            </p:cNvPr>
            <p:cNvSpPr/>
            <p:nvPr/>
          </p:nvSpPr>
          <p:spPr>
            <a:xfrm>
              <a:off x="4331221" y="397048"/>
              <a:ext cx="250506" cy="2448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8BA84-920F-3944-B135-6A1D6A68DC69}"/>
                </a:ext>
              </a:extLst>
            </p:cNvPr>
            <p:cNvSpPr/>
            <p:nvPr/>
          </p:nvSpPr>
          <p:spPr>
            <a:xfrm>
              <a:off x="3959777" y="2797634"/>
              <a:ext cx="250506" cy="2448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/>
                <p:nvPr/>
              </p:nvSpPr>
              <p:spPr>
                <a:xfrm rot="16200000">
                  <a:off x="4138104" y="772246"/>
                  <a:ext cx="1006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38104" y="772246"/>
                  <a:ext cx="10060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/>
                <p:nvPr/>
              </p:nvSpPr>
              <p:spPr>
                <a:xfrm rot="16200000">
                  <a:off x="3377157" y="2302300"/>
                  <a:ext cx="1006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77157" y="2302300"/>
                  <a:ext cx="10060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5</cp:revision>
  <cp:lastPrinted>2018-05-13T15:31:30Z</cp:lastPrinted>
  <dcterms:created xsi:type="dcterms:W3CDTF">2018-05-07T19:46:22Z</dcterms:created>
  <dcterms:modified xsi:type="dcterms:W3CDTF">2018-05-13T16:23:48Z</dcterms:modified>
</cp:coreProperties>
</file>