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752" y="-152"/>
      </p:cViewPr>
      <p:guideLst>
        <p:guide orient="horz" pos="17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4340"/>
            <a:ext cx="777240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08960"/>
            <a:ext cx="640080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"/>
            <a:ext cx="2057400" cy="374523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"/>
            <a:ext cx="6019800" cy="374523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8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25520"/>
            <a:ext cx="7772400" cy="10896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25371"/>
            <a:ext cx="7772400" cy="12001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3620"/>
            <a:ext cx="4038600" cy="28968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3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8090"/>
            <a:ext cx="4040188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39900"/>
            <a:ext cx="4040188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28090"/>
            <a:ext cx="4041775" cy="5118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39900"/>
            <a:ext cx="4041775" cy="31610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8440"/>
            <a:ext cx="3008313" cy="9296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18441"/>
            <a:ext cx="5111750" cy="46824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48081"/>
            <a:ext cx="3008313" cy="375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40480"/>
            <a:ext cx="5486400" cy="45339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90220"/>
            <a:ext cx="5486400" cy="3291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93870"/>
            <a:ext cx="5486400" cy="643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971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1"/>
            <a:ext cx="822960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87026-7C3F-E447-98E7-AF520D29232F}" type="datetimeFigureOut">
              <a:rPr lang="en-US" smtClean="0"/>
              <a:t>8/26/16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085080"/>
            <a:ext cx="2895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085080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81583-F12E-2744-B6D6-F281FD27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rictionCoverPhot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875" y="-15588"/>
            <a:ext cx="5544642" cy="5486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508116" y="1442375"/>
            <a:ext cx="3124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(global control input)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r>
              <a:rPr lang="en-US" sz="2400" dirty="0" smtClean="0">
                <a:latin typeface="Times New Roman"/>
                <a:cs typeface="Times New Roman"/>
              </a:rPr>
              <a:t>Distant light </a:t>
            </a:r>
          </a:p>
          <a:p>
            <a:pPr algn="ctr"/>
            <a:r>
              <a:rPr lang="en-US" sz="2400" dirty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ources</a:t>
            </a:r>
          </a:p>
          <a:p>
            <a:pPr algn="ctr"/>
            <a:endParaRPr lang="en-US" sz="2400" dirty="0" smtClean="0">
              <a:latin typeface="Times New Roman"/>
              <a:cs typeface="Times New Roman"/>
            </a:endParaRPr>
          </a:p>
          <a:p>
            <a:pPr algn="ctr"/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50596" y="1026876"/>
            <a:ext cx="2849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latin typeface="Times New Roman"/>
                <a:cs typeface="Times New Roman"/>
              </a:rPr>
              <a:t>Kilobots</a:t>
            </a:r>
            <a:r>
              <a:rPr lang="en-US" sz="2400" dirty="0" smtClean="0">
                <a:latin typeface="Times New Roman"/>
                <a:cs typeface="Times New Roman"/>
              </a:rPr>
              <a:t> with </a:t>
            </a:r>
            <a:r>
              <a:rPr lang="en-US" sz="2400" dirty="0" err="1" smtClean="0">
                <a:latin typeface="Times New Roman"/>
                <a:cs typeface="Times New Roman"/>
              </a:rPr>
              <a:t>photophile</a:t>
            </a:r>
            <a:r>
              <a:rPr lang="en-US" sz="2400" dirty="0" smtClean="0">
                <a:latin typeface="Times New Roman"/>
                <a:cs typeface="Times New Roman"/>
              </a:rPr>
              <a:t> behavior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237813" y="2410351"/>
            <a:ext cx="858298" cy="562038"/>
            <a:chOff x="8237813" y="2410351"/>
            <a:chExt cx="858298" cy="562038"/>
          </a:xfrm>
        </p:grpSpPr>
        <p:grpSp>
          <p:nvGrpSpPr>
            <p:cNvPr id="15" name="Group 14"/>
            <p:cNvGrpSpPr/>
            <p:nvPr/>
          </p:nvGrpSpPr>
          <p:grpSpPr>
            <a:xfrm rot="16200000">
              <a:off x="8385943" y="2262221"/>
              <a:ext cx="562038" cy="858298"/>
              <a:chOff x="6623538" y="2188307"/>
              <a:chExt cx="1367692" cy="2032001"/>
            </a:xfrm>
          </p:grpSpPr>
          <p:sp>
            <p:nvSpPr>
              <p:cNvPr id="16" name="Can 15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8506096" y="2557588"/>
              <a:ext cx="272991" cy="265474"/>
              <a:chOff x="6308539" y="1090647"/>
              <a:chExt cx="1880504" cy="1173743"/>
            </a:xfrm>
            <a:solidFill>
              <a:srgbClr val="FF6600"/>
            </a:solidFill>
          </p:grpSpPr>
          <p:grpSp>
            <p:nvGrpSpPr>
              <p:cNvPr id="5" name="Group 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4" name="Block Arc 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Block Arc 19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Block Arc 20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Block Arc 21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24" name="Block Arc 2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Block Arc 2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" name="Straight Connector 6"/>
              <p:cNvCxnSpPr>
                <a:stCxn id="4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444914" y="2143032"/>
                <a:ext cx="674303" cy="116758"/>
              </a:xfrm>
              <a:prstGeom prst="line">
                <a:avLst/>
              </a:prstGeom>
              <a:grpFill/>
              <a:ln w="12700" cmpd="sng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32" name="Straight Connector 31"/>
                <p:cNvCxnSpPr>
                  <a:stCxn id="2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1" name="Group 70"/>
          <p:cNvGrpSpPr/>
          <p:nvPr/>
        </p:nvGrpSpPr>
        <p:grpSpPr>
          <a:xfrm rot="19547206">
            <a:off x="8200780" y="202601"/>
            <a:ext cx="858298" cy="562038"/>
            <a:chOff x="8058385" y="929759"/>
            <a:chExt cx="858298" cy="562038"/>
          </a:xfrm>
        </p:grpSpPr>
        <p:grpSp>
          <p:nvGrpSpPr>
            <p:cNvPr id="53" name="Group 5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54" name="Can 53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57" name="Group 56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67" name="Block Arc 66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Block Arc 67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Block Arc 68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Block Arc 69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64" name="Block Arc 63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Block Arc 64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Block Arc 65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67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62" name="Straight Connector 61"/>
                <p:cNvCxnSpPr>
                  <a:stCxn id="66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Group 71"/>
          <p:cNvGrpSpPr/>
          <p:nvPr/>
        </p:nvGrpSpPr>
        <p:grpSpPr>
          <a:xfrm rot="2196326">
            <a:off x="8260520" y="4839589"/>
            <a:ext cx="858298" cy="562038"/>
            <a:chOff x="8058385" y="929759"/>
            <a:chExt cx="858298" cy="562038"/>
          </a:xfrm>
        </p:grpSpPr>
        <p:grpSp>
          <p:nvGrpSpPr>
            <p:cNvPr id="73" name="Group 72"/>
            <p:cNvGrpSpPr/>
            <p:nvPr/>
          </p:nvGrpSpPr>
          <p:grpSpPr>
            <a:xfrm rot="16200000">
              <a:off x="8206515" y="781629"/>
              <a:ext cx="562038" cy="858298"/>
              <a:chOff x="6623538" y="2188307"/>
              <a:chExt cx="1367692" cy="2032001"/>
            </a:xfrm>
          </p:grpSpPr>
          <p:sp>
            <p:nvSpPr>
              <p:cNvPr id="89" name="Can 88"/>
              <p:cNvSpPr/>
              <p:nvPr/>
            </p:nvSpPr>
            <p:spPr>
              <a:xfrm>
                <a:off x="6955692" y="3419231"/>
                <a:ext cx="664308" cy="801077"/>
              </a:xfrm>
              <a:prstGeom prst="can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623538" y="2188307"/>
                <a:ext cx="1367692" cy="136769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6200000">
              <a:off x="8326947" y="1076717"/>
              <a:ext cx="272991" cy="266034"/>
              <a:chOff x="6308539" y="1090647"/>
              <a:chExt cx="1880504" cy="1176218"/>
            </a:xfrm>
            <a:solidFill>
              <a:srgbClr val="FF6600"/>
            </a:solidFill>
          </p:grpSpPr>
          <p:grpSp>
            <p:nvGrpSpPr>
              <p:cNvPr id="75" name="Group 74"/>
              <p:cNvGrpSpPr/>
              <p:nvPr/>
            </p:nvGrpSpPr>
            <p:grpSpPr>
              <a:xfrm>
                <a:off x="6308539" y="1117863"/>
                <a:ext cx="1086939" cy="723789"/>
                <a:chOff x="6308539" y="1117863"/>
                <a:chExt cx="2231218" cy="723789"/>
              </a:xfrm>
              <a:grpFill/>
            </p:grpSpPr>
            <p:sp>
              <p:nvSpPr>
                <p:cNvPr id="85" name="Block Arc 84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Block Arc 85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Block Arc 86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Block Arc 87"/>
                <p:cNvSpPr/>
                <p:nvPr/>
              </p:nvSpPr>
              <p:spPr>
                <a:xfrm rot="10800000">
                  <a:off x="7935868" y="1117863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7365355" y="1090647"/>
                <a:ext cx="823688" cy="715709"/>
                <a:chOff x="6308539" y="1125943"/>
                <a:chExt cx="1690828" cy="715709"/>
              </a:xfrm>
              <a:grpFill/>
            </p:grpSpPr>
            <p:sp>
              <p:nvSpPr>
                <p:cNvPr id="82" name="Block Arc 81"/>
                <p:cNvSpPr/>
                <p:nvPr/>
              </p:nvSpPr>
              <p:spPr>
                <a:xfrm>
                  <a:off x="6308539" y="117938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Block Arc 82"/>
                <p:cNvSpPr/>
                <p:nvPr/>
              </p:nvSpPr>
              <p:spPr>
                <a:xfrm rot="10800000">
                  <a:off x="6848928" y="1125943"/>
                  <a:ext cx="603890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Block Arc 83"/>
                <p:cNvSpPr/>
                <p:nvPr/>
              </p:nvSpPr>
              <p:spPr>
                <a:xfrm>
                  <a:off x="7395478" y="1144087"/>
                  <a:ext cx="603889" cy="662269"/>
                </a:xfrm>
                <a:prstGeom prst="blockArc">
                  <a:avLst>
                    <a:gd name="adj1" fmla="val 10800000"/>
                    <a:gd name="adj2" fmla="val 21214499"/>
                    <a:gd name="adj3" fmla="val 9725"/>
                  </a:avLst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7" name="Straight Connector 76"/>
              <p:cNvCxnSpPr>
                <a:stCxn id="85" idx="0"/>
              </p:cNvCxnSpPr>
              <p:nvPr/>
            </p:nvCxnSpPr>
            <p:spPr>
              <a:xfrm>
                <a:off x="6322844" y="1510518"/>
                <a:ext cx="181370" cy="639588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6504214" y="2150106"/>
                <a:ext cx="674303" cy="116759"/>
              </a:xfrm>
              <a:prstGeom prst="line">
                <a:avLst/>
              </a:prstGeom>
              <a:grpFill/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/>
              <p:cNvGrpSpPr/>
              <p:nvPr/>
            </p:nvGrpSpPr>
            <p:grpSpPr>
              <a:xfrm flipH="1">
                <a:off x="7330917" y="1424989"/>
                <a:ext cx="843672" cy="839401"/>
                <a:chOff x="6487245" y="1579864"/>
                <a:chExt cx="843672" cy="839401"/>
              </a:xfrm>
              <a:grpFill/>
            </p:grpSpPr>
            <p:cxnSp>
              <p:nvCxnSpPr>
                <p:cNvPr id="80" name="Straight Connector 79"/>
                <p:cNvCxnSpPr>
                  <a:stCxn id="84" idx="1"/>
                </p:cNvCxnSpPr>
                <p:nvPr/>
              </p:nvCxnSpPr>
              <p:spPr>
                <a:xfrm>
                  <a:off x="6487245" y="1579864"/>
                  <a:ext cx="169369" cy="722642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6656614" y="2302506"/>
                  <a:ext cx="674303" cy="116759"/>
                </a:xfrm>
                <a:prstGeom prst="line">
                  <a:avLst/>
                </a:prstGeom>
                <a:grpFill/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" name="Group 7"/>
          <p:cNvGrpSpPr/>
          <p:nvPr/>
        </p:nvGrpSpPr>
        <p:grpSpPr>
          <a:xfrm>
            <a:off x="8475066" y="2023647"/>
            <a:ext cx="77535" cy="1348280"/>
            <a:chOff x="8475066" y="2023647"/>
            <a:chExt cx="77535" cy="1348280"/>
          </a:xfrm>
        </p:grpSpPr>
        <p:sp>
          <p:nvSpPr>
            <p:cNvPr id="6" name="Rectangle 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8900000">
            <a:off x="8453769" y="2065731"/>
            <a:ext cx="77535" cy="1348280"/>
            <a:chOff x="8475066" y="2023647"/>
            <a:chExt cx="77535" cy="1348280"/>
          </a:xfrm>
        </p:grpSpPr>
        <p:sp>
          <p:nvSpPr>
            <p:cNvPr id="93" name="Rectangle 92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 rot="13500000">
            <a:off x="8433624" y="2004263"/>
            <a:ext cx="77535" cy="1348280"/>
            <a:chOff x="8475066" y="2023647"/>
            <a:chExt cx="77535" cy="1348280"/>
          </a:xfrm>
        </p:grpSpPr>
        <p:sp>
          <p:nvSpPr>
            <p:cNvPr id="96" name="Rectangle 95"/>
            <p:cNvSpPr/>
            <p:nvPr/>
          </p:nvSpPr>
          <p:spPr>
            <a:xfrm>
              <a:off x="8475066" y="2023647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475066" y="3052582"/>
              <a:ext cx="77535" cy="31934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/>
          <p:cNvSpPr/>
          <p:nvPr/>
        </p:nvSpPr>
        <p:spPr>
          <a:xfrm rot="16200000">
            <a:off x="7918594" y="2547458"/>
            <a:ext cx="77535" cy="31934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5844229" y="2929238"/>
            <a:ext cx="1828666" cy="2408802"/>
            <a:chOff x="5588966" y="2461323"/>
            <a:chExt cx="2266729" cy="3212710"/>
          </a:xfrm>
        </p:grpSpPr>
        <p:sp>
          <p:nvSpPr>
            <p:cNvPr id="104" name="TextBox 103"/>
            <p:cNvSpPr txBox="1"/>
            <p:nvPr/>
          </p:nvSpPr>
          <p:spPr>
            <a:xfrm>
              <a:off x="6453258" y="5304701"/>
              <a:ext cx="855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Times"/>
                  <a:cs typeface="Times"/>
                </a:rPr>
                <a:t>3 cm</a:t>
              </a:r>
              <a:endParaRPr lang="en-US" dirty="0">
                <a:latin typeface="Times"/>
                <a:cs typeface="Times"/>
              </a:endParaRPr>
            </a:p>
          </p:txBody>
        </p:sp>
        <p:pic>
          <p:nvPicPr>
            <p:cNvPr id="105" name="Picture 104" descr="Kilobot.pn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88966" y="2461323"/>
              <a:ext cx="2266729" cy="2902785"/>
            </a:xfrm>
            <a:prstGeom prst="rect">
              <a:avLst/>
            </a:prstGeom>
          </p:spPr>
        </p:pic>
        <p:cxnSp>
          <p:nvCxnSpPr>
            <p:cNvPr id="106" name="Straight Arrow Connector 105"/>
            <p:cNvCxnSpPr/>
            <p:nvPr/>
          </p:nvCxnSpPr>
          <p:spPr>
            <a:xfrm flipV="1">
              <a:off x="6042936" y="5313008"/>
              <a:ext cx="1604938" cy="5056"/>
            </a:xfrm>
            <a:prstGeom prst="straightConnector1">
              <a:avLst/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val 3"/>
          <p:cNvSpPr>
            <a:spLocks noChangeArrowheads="1"/>
          </p:cNvSpPr>
          <p:nvPr/>
        </p:nvSpPr>
        <p:spPr bwMode="auto">
          <a:xfrm>
            <a:off x="5813914" y="3062425"/>
            <a:ext cx="1954231" cy="18920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114" name="Straight Connector 5"/>
          <p:cNvCxnSpPr>
            <a:cxnSpLocks noChangeShapeType="1"/>
            <a:stCxn id="113" idx="0"/>
          </p:cNvCxnSpPr>
          <p:nvPr/>
        </p:nvCxnSpPr>
        <p:spPr bwMode="auto">
          <a:xfrm flipH="1">
            <a:off x="5270500" y="3062425"/>
            <a:ext cx="1520530" cy="1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Straight Connector 28"/>
          <p:cNvCxnSpPr>
            <a:cxnSpLocks noChangeShapeType="1"/>
            <a:endCxn id="113" idx="3"/>
          </p:cNvCxnSpPr>
          <p:nvPr/>
        </p:nvCxnSpPr>
        <p:spPr bwMode="auto">
          <a:xfrm>
            <a:off x="5159375" y="3371927"/>
            <a:ext cx="940730" cy="13054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8890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Shiva</cp:lastModifiedBy>
  <cp:revision>7</cp:revision>
  <dcterms:created xsi:type="dcterms:W3CDTF">2016-01-28T23:30:48Z</dcterms:created>
  <dcterms:modified xsi:type="dcterms:W3CDTF">2016-08-26T22:42:57Z</dcterms:modified>
</cp:coreProperties>
</file>