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C0C0"/>
    <a:srgbClr val="FFFFFF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624" y="-368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406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8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8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5" y="2712936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1432773"/>
            <a:ext cx="343551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2029884"/>
            <a:ext cx="343551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254847"/>
            <a:ext cx="255706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54856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1339436"/>
            <a:ext cx="255706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8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23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603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7" y="3858403"/>
            <a:ext cx="4047603" cy="2147006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6090666" y="5191359"/>
            <a:ext cx="1355567" cy="400666"/>
            <a:chOff x="5525367" y="5273367"/>
            <a:chExt cx="1355567" cy="400666"/>
          </a:xfrm>
        </p:grpSpPr>
        <p:sp>
          <p:nvSpPr>
            <p:cNvPr id="460" name="TextBox 459"/>
            <p:cNvSpPr txBox="1"/>
            <p:nvPr/>
          </p:nvSpPr>
          <p:spPr>
            <a:xfrm>
              <a:off x="5525368" y="5304701"/>
              <a:ext cx="135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>
              <a:off x="5525367" y="5273367"/>
              <a:ext cx="681744" cy="3133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444383" y="1614528"/>
            <a:ext cx="160154" cy="937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256871" y="950995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4993931" y="1320327"/>
            <a:ext cx="179579" cy="148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4489128" y="1286513"/>
            <a:ext cx="351574" cy="68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962893" y="1505935"/>
            <a:ext cx="409241" cy="368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926817" y="1286513"/>
            <a:ext cx="4265540" cy="3645393"/>
            <a:chOff x="862377" y="1313934"/>
            <a:chExt cx="4265540" cy="3645393"/>
          </a:xfrm>
        </p:grpSpPr>
        <p:cxnSp>
          <p:nvCxnSpPr>
            <p:cNvPr id="486" name="Straight Arrow Connector 485"/>
            <p:cNvCxnSpPr>
              <a:stCxn id="2" idx="1"/>
            </p:cNvCxnSpPr>
            <p:nvPr/>
          </p:nvCxnSpPr>
          <p:spPr>
            <a:xfrm flipV="1">
              <a:off x="862377" y="4120732"/>
              <a:ext cx="1729395" cy="83859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419211" y="3962640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 </a:t>
              </a:r>
              <a:r>
                <a:rPr lang="en-US" dirty="0" smtClean="0">
                  <a:latin typeface="Times"/>
                  <a:cs typeface="Times"/>
                </a:rPr>
                <a:t>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762670" y="4120732"/>
              <a:ext cx="2013592" cy="14729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 </a:t>
              </a:r>
              <a:r>
                <a:rPr lang="en-US" dirty="0" smtClean="0">
                  <a:latin typeface="Times"/>
                  <a:cs typeface="Times"/>
                </a:rPr>
                <a:t>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2674478" y="4605287"/>
            <a:ext cx="2731028" cy="1691616"/>
            <a:chOff x="2610038" y="4632708"/>
            <a:chExt cx="2731028" cy="1691616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5" name="Straight Arrow Connector 494"/>
            <p:cNvCxnSpPr/>
            <p:nvPr/>
          </p:nvCxnSpPr>
          <p:spPr>
            <a:xfrm flipH="1" flipV="1">
              <a:off x="2610038" y="5309467"/>
              <a:ext cx="1044217" cy="59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3463118" y="5954992"/>
              <a:ext cx="109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Boundary</a:t>
              </a:r>
              <a:endParaRPr lang="en-US" dirty="0" smtClean="0">
                <a:latin typeface="Times"/>
                <a:cs typeface="Times"/>
              </a:endParaRPr>
            </a:p>
          </p:txBody>
        </p:sp>
        <p:cxnSp>
          <p:nvCxnSpPr>
            <p:cNvPr id="497" name="Straight Arrow Connector 496"/>
            <p:cNvCxnSpPr/>
            <p:nvPr/>
          </p:nvCxnSpPr>
          <p:spPr>
            <a:xfrm flipH="1" flipV="1">
              <a:off x="3619741" y="4632708"/>
              <a:ext cx="1156521" cy="3266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Workspace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3269896"/>
            <a:ext cx="2219239" cy="182748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3521916" y="4251309"/>
            <a:ext cx="224973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3634403" y="3537525"/>
            <a:ext cx="2155261" cy="713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</p:cNvCxnSpPr>
          <p:nvPr/>
        </p:nvCxnSpPr>
        <p:spPr bwMode="auto">
          <a:xfrm>
            <a:off x="3626469" y="4312181"/>
            <a:ext cx="2222596" cy="60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4" descr="SideVideKilob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7" y="3501837"/>
            <a:ext cx="2148592" cy="16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9512</TotalTime>
  <Words>19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36</cp:revision>
  <dcterms:created xsi:type="dcterms:W3CDTF">2015-09-16T05:21:44Z</dcterms:created>
  <dcterms:modified xsi:type="dcterms:W3CDTF">2016-08-26T22:40:43Z</dcterms:modified>
</cp:coreProperties>
</file>