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86000" cy="2286000"/>
  <p:notesSz cx="6858000" cy="9144000"/>
  <p:defaultTextStyle>
    <a:defPPr>
      <a:defRPr lang="en-US"/>
    </a:defPPr>
    <a:lvl1pPr marL="0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1pPr>
    <a:lvl2pPr marL="109728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2pPr>
    <a:lvl3pPr marL="219456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3pPr>
    <a:lvl4pPr marL="329184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4pPr>
    <a:lvl5pPr marL="438912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5pPr>
    <a:lvl6pPr marL="548640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6pPr>
    <a:lvl7pPr marL="658368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7pPr>
    <a:lvl8pPr marL="768096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8pPr>
    <a:lvl9pPr marL="877824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395" d="100"/>
          <a:sy n="395" d="100"/>
        </p:scale>
        <p:origin x="2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374121"/>
            <a:ext cx="1943100" cy="795867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200679"/>
            <a:ext cx="1714500" cy="551921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21709"/>
            <a:ext cx="492919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21709"/>
            <a:ext cx="1450181" cy="193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7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569913"/>
            <a:ext cx="1971675" cy="950912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1529822"/>
            <a:ext cx="1971675" cy="500062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608542"/>
            <a:ext cx="97155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608542"/>
            <a:ext cx="97155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21709"/>
            <a:ext cx="197167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560388"/>
            <a:ext cx="967085" cy="274637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835025"/>
            <a:ext cx="967085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560388"/>
            <a:ext cx="971848" cy="274637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835025"/>
            <a:ext cx="971848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52400"/>
            <a:ext cx="737295" cy="5334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329142"/>
            <a:ext cx="1157288" cy="162454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685800"/>
            <a:ext cx="737295" cy="127052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52400"/>
            <a:ext cx="737295" cy="5334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329142"/>
            <a:ext cx="1157288" cy="1624542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685800"/>
            <a:ext cx="737295" cy="127052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21709"/>
            <a:ext cx="197167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608542"/>
            <a:ext cx="197167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118784"/>
            <a:ext cx="5143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118784"/>
            <a:ext cx="77152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118784"/>
            <a:ext cx="5143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657F3CB-846E-0641-8E7C-5C29008FAA06}"/>
              </a:ext>
            </a:extLst>
          </p:cNvPr>
          <p:cNvGrpSpPr/>
          <p:nvPr/>
        </p:nvGrpSpPr>
        <p:grpSpPr>
          <a:xfrm>
            <a:off x="-215721" y="51515"/>
            <a:ext cx="2517904" cy="2178492"/>
            <a:chOff x="-282077" y="0"/>
            <a:chExt cx="2195509" cy="18288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44D7FC9-856D-F24F-B568-84D09EB0B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042" y="0"/>
              <a:ext cx="1850604" cy="1828800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1D5CE4-442D-CE4B-B855-DD881D46904A}"/>
                </a:ext>
              </a:extLst>
            </p:cNvPr>
            <p:cNvCxnSpPr/>
            <p:nvPr/>
          </p:nvCxnSpPr>
          <p:spPr>
            <a:xfrm>
              <a:off x="918260" y="601133"/>
              <a:ext cx="0" cy="186267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23FCD4-3071-C94B-89E1-3C6F43BC526D}"/>
                </a:ext>
              </a:extLst>
            </p:cNvPr>
            <p:cNvCxnSpPr/>
            <p:nvPr/>
          </p:nvCxnSpPr>
          <p:spPr>
            <a:xfrm>
              <a:off x="791260" y="1464733"/>
              <a:ext cx="0" cy="186267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4CF0C5-1296-A644-8A33-D1DCACAFC7C0}"/>
                </a:ext>
              </a:extLst>
            </p:cNvPr>
            <p:cNvSpPr txBox="1"/>
            <p:nvPr/>
          </p:nvSpPr>
          <p:spPr>
            <a:xfrm>
              <a:off x="93124" y="1005301"/>
              <a:ext cx="825136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P</a:t>
              </a:r>
              <a:r>
                <a:rPr lang="en-US" sz="1500" baseline="-250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 Goal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C58096-8246-2A43-B983-668AD6E740C0}"/>
                </a:ext>
              </a:extLst>
            </p:cNvPr>
            <p:cNvSpPr txBox="1"/>
            <p:nvPr/>
          </p:nvSpPr>
          <p:spPr>
            <a:xfrm>
              <a:off x="774579" y="319918"/>
              <a:ext cx="825136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FF0000"/>
                  </a:solidFill>
                </a:rPr>
                <a:t>P</a:t>
              </a:r>
              <a:r>
                <a:rPr lang="en-US" sz="1500" baseline="-25000" dirty="0">
                  <a:solidFill>
                    <a:srgbClr val="FF0000"/>
                  </a:solidFill>
                </a:rPr>
                <a:t>1</a:t>
              </a:r>
              <a:r>
                <a:rPr lang="en-US" sz="1500" dirty="0">
                  <a:solidFill>
                    <a:srgbClr val="FF0000"/>
                  </a:solidFill>
                </a:rPr>
                <a:t> Start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ACD53A-091D-7D41-8D4D-B1CC2B47AAC9}"/>
                </a:ext>
              </a:extLst>
            </p:cNvPr>
            <p:cNvSpPr txBox="1"/>
            <p:nvPr/>
          </p:nvSpPr>
          <p:spPr>
            <a:xfrm>
              <a:off x="737815" y="1232068"/>
              <a:ext cx="825136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FF0000"/>
                  </a:solidFill>
                </a:rPr>
                <a:t>P</a:t>
              </a:r>
              <a:r>
                <a:rPr lang="en-US" sz="1500" baseline="-25000" dirty="0">
                  <a:solidFill>
                    <a:srgbClr val="FF0000"/>
                  </a:solidFill>
                </a:rPr>
                <a:t>2</a:t>
              </a:r>
              <a:r>
                <a:rPr lang="en-US" sz="1500" dirty="0">
                  <a:solidFill>
                    <a:srgbClr val="FF0000"/>
                  </a:solidFill>
                </a:rPr>
                <a:t> Start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111820-6D10-4545-8A3B-FB994755DE2B}"/>
                </a:ext>
              </a:extLst>
            </p:cNvPr>
            <p:cNvSpPr txBox="1"/>
            <p:nvPr/>
          </p:nvSpPr>
          <p:spPr>
            <a:xfrm>
              <a:off x="1088296" y="706236"/>
              <a:ext cx="825136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P</a:t>
              </a:r>
              <a:r>
                <a:rPr lang="en-US" sz="1500" baseline="-25000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 Goal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8A62BCE-1F14-1C44-BB0C-4611BA347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728" y="599581"/>
              <a:ext cx="242532" cy="1066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66BFEA1-CD22-C44B-99C6-DA2B2A46C67D}"/>
                </a:ext>
              </a:extLst>
            </p:cNvPr>
            <p:cNvCxnSpPr>
              <a:cxnSpLocks/>
            </p:cNvCxnSpPr>
            <p:nvPr/>
          </p:nvCxnSpPr>
          <p:spPr>
            <a:xfrm>
              <a:off x="675728" y="706535"/>
              <a:ext cx="87963" cy="711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1ABD31-A65E-D540-A6F5-B1BD8E39DECB}"/>
                </a:ext>
              </a:extLst>
            </p:cNvPr>
            <p:cNvSpPr txBox="1"/>
            <p:nvPr/>
          </p:nvSpPr>
          <p:spPr>
            <a:xfrm>
              <a:off x="-282077" y="500488"/>
              <a:ext cx="1406539" cy="38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614477" rtl="1" eaLnBrk="1" latinLnBrk="0" hangingPunct="1"/>
              <a:r>
                <a:rPr lang="en-US" sz="1200" dirty="0">
                  <a:solidFill>
                    <a:srgbClr val="002060"/>
                  </a:solidFill>
                </a:rPr>
                <a:t>0.5 </a:t>
              </a:r>
              <a:r>
                <a:rPr lang="en-US" sz="1200" i="1" dirty="0">
                  <a:solidFill>
                    <a:srgbClr val="002060"/>
                  </a:solidFill>
                </a:rPr>
                <a:t>mm</a:t>
              </a:r>
              <a:r>
                <a:rPr lang="en-US" sz="1200" dirty="0">
                  <a:solidFill>
                    <a:srgbClr val="002060"/>
                  </a:solidFill>
                </a:rPr>
                <a:t> </a:t>
              </a:r>
            </a:p>
            <a:p>
              <a:pPr marL="0" algn="ctr" defTabSz="614477" rtl="1" eaLnBrk="1" latinLnBrk="0" hangingPunct="1"/>
              <a:r>
                <a:rPr lang="en-US" sz="1200" dirty="0">
                  <a:solidFill>
                    <a:srgbClr val="002060"/>
                  </a:solidFill>
                </a:rPr>
                <a:t>magnets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898874-74CE-524D-8DBD-FB2616FA70FE}"/>
                </a:ext>
              </a:extLst>
            </p:cNvPr>
            <p:cNvCxnSpPr>
              <a:cxnSpLocks/>
            </p:cNvCxnSpPr>
            <p:nvPr/>
          </p:nvCxnSpPr>
          <p:spPr>
            <a:xfrm>
              <a:off x="399894" y="428026"/>
              <a:ext cx="18092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3A476D-EC13-064D-929F-46525164D11E}"/>
                </a:ext>
              </a:extLst>
            </p:cNvPr>
            <p:cNvSpPr txBox="1"/>
            <p:nvPr/>
          </p:nvSpPr>
          <p:spPr>
            <a:xfrm>
              <a:off x="226154" y="219532"/>
              <a:ext cx="609154" cy="232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88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</cp:revision>
  <dcterms:created xsi:type="dcterms:W3CDTF">2018-04-12T13:23:57Z</dcterms:created>
  <dcterms:modified xsi:type="dcterms:W3CDTF">2018-04-12T13:28:33Z</dcterms:modified>
</cp:coreProperties>
</file>