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2743200"/>
  <p:notesSz cx="6858000" cy="9144000"/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760" y="-176"/>
      </p:cViewPr>
      <p:guideLst>
        <p:guide orient="horz" pos="864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852171"/>
            <a:ext cx="660654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1554480"/>
            <a:ext cx="544068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109856"/>
            <a:ext cx="174879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109856"/>
            <a:ext cx="511683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1762761"/>
            <a:ext cx="6606540" cy="54483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1162686"/>
            <a:ext cx="6606540" cy="60007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640080"/>
            <a:ext cx="3432810" cy="181038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640080"/>
            <a:ext cx="3432810" cy="181038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614046"/>
            <a:ext cx="3434160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869950"/>
            <a:ext cx="3434160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4" y="614046"/>
            <a:ext cx="3435509" cy="25590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4" y="869950"/>
            <a:ext cx="3435509" cy="1580515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2" y="109220"/>
            <a:ext cx="2557067" cy="46482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109221"/>
            <a:ext cx="4344988" cy="234124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2" y="574041"/>
            <a:ext cx="2557067" cy="187642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1920241"/>
            <a:ext cx="4663440" cy="22669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245110"/>
            <a:ext cx="4663440" cy="164592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2146936"/>
            <a:ext cx="4663440" cy="32194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109855"/>
            <a:ext cx="6995160" cy="457200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640080"/>
            <a:ext cx="6995160" cy="1810386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2542541"/>
            <a:ext cx="18135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2542541"/>
            <a:ext cx="24612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2542541"/>
            <a:ext cx="1813560" cy="146050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e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4.emf"/><Relationship Id="rId14" Type="http://schemas.openxmlformats.org/officeDocument/2006/relationships/oleObject" Target="../embeddings/oleObject5.bin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8.emf"/><Relationship Id="rId17" Type="http://schemas.openxmlformats.org/officeDocument/2006/relationships/image" Target="../media/image9.emf"/><Relationship Id="rId18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2.emf"/><Relationship Id="rId1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9475" y="42339"/>
            <a:ext cx="2571429" cy="2571429"/>
          </a:xfrm>
          <a:prstGeom prst="rect">
            <a:avLst/>
          </a:prstGeom>
        </p:spPr>
      </p:pic>
      <p:cxnSp>
        <p:nvCxnSpPr>
          <p:cNvPr id="110" name="Straight Connector 109"/>
          <p:cNvCxnSpPr/>
          <p:nvPr/>
        </p:nvCxnSpPr>
        <p:spPr>
          <a:xfrm>
            <a:off x="2016652" y="556296"/>
            <a:ext cx="1285875" cy="129116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49615" y="965871"/>
            <a:ext cx="1285875" cy="129116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2156212" y="1470937"/>
            <a:ext cx="1285875" cy="129116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763710" y="1844288"/>
            <a:ext cx="1285875" cy="129116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382710" y="2225288"/>
            <a:ext cx="1285875" cy="1291167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 rot="2708122">
            <a:off x="2190638" y="1654318"/>
            <a:ext cx="1500182" cy="1828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2414119" y="1336179"/>
            <a:ext cx="374712" cy="365625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2590051" y="1229567"/>
            <a:ext cx="109262" cy="106612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128068" y="1442791"/>
            <a:ext cx="779546" cy="760600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1829380" y="1486084"/>
            <a:ext cx="1134534" cy="1121228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 rot="2811792">
            <a:off x="2479022" y="1067718"/>
            <a:ext cx="46249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=1/8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2811792">
            <a:off x="2547520" y="1930292"/>
            <a:ext cx="381127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=1/2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 rot="2811792">
            <a:off x="2150456" y="2341716"/>
            <a:ext cx="46249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 rot="2811792">
            <a:off x="1910354" y="2572731"/>
            <a:ext cx="462492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=3/2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1492347" y="1063388"/>
            <a:ext cx="450981" cy="184666"/>
          </a:xfrm>
          <a:prstGeom prst="rect">
            <a:avLst/>
          </a:prstGeom>
        </p:spPr>
        <p:txBody>
          <a:bodyPr wrap="square" lIns="45720" tIns="22860" rIns="45720" bIns="2286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β</a:t>
            </a:r>
            <a:r>
              <a:rPr lang="en-US" dirty="0" smtClean="0">
                <a:effectLst/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4" name="Circular Arrow 123"/>
          <p:cNvSpPr/>
          <p:nvPr/>
        </p:nvSpPr>
        <p:spPr>
          <a:xfrm rot="8316779" flipH="1">
            <a:off x="989128" y="792652"/>
            <a:ext cx="698923" cy="794808"/>
          </a:xfrm>
          <a:prstGeom prst="circularArrow">
            <a:avLst>
              <a:gd name="adj1" fmla="val 4666"/>
              <a:gd name="adj2" fmla="val 893644"/>
              <a:gd name="adj3" fmla="val 20535443"/>
              <a:gd name="adj4" fmla="val 18647894"/>
              <a:gd name="adj5" fmla="val 5581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326445" y="1243045"/>
            <a:ext cx="61688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201797" y="37246"/>
            <a:ext cx="1532241" cy="1505879"/>
            <a:chOff x="6721074" y="74492"/>
            <a:chExt cx="3064481" cy="3011757"/>
          </a:xfrm>
        </p:grpSpPr>
        <p:pic>
          <p:nvPicPr>
            <p:cNvPr id="127" name="Picture 126" descr="CircleSmash.png"/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103180">
              <a:off x="6729932" y="65634"/>
              <a:ext cx="3011757" cy="3029473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3616732">
              <a:off x="9221607" y="35927"/>
              <a:ext cx="506466" cy="621431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V="1">
              <a:off x="7687733" y="1444907"/>
              <a:ext cx="694267" cy="681868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18859671">
              <a:off x="6854118" y="1468928"/>
              <a:ext cx="1957051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71440" y="965871"/>
            <a:ext cx="538480" cy="184666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35762"/>
              </p:ext>
            </p:extLst>
          </p:nvPr>
        </p:nvGraphicFramePr>
        <p:xfrm>
          <a:off x="5690870" y="1774032"/>
          <a:ext cx="2746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6" imgW="228600" imgH="228600" progId="Equation.3">
                  <p:embed/>
                </p:oleObj>
              </mc:Choice>
              <mc:Fallback>
                <p:oleObj name="Equation" r:id="rId6" imgW="2286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0870" y="1774032"/>
                        <a:ext cx="274638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91201"/>
              </p:ext>
            </p:extLst>
          </p:nvPr>
        </p:nvGraphicFramePr>
        <p:xfrm>
          <a:off x="5704682" y="42069"/>
          <a:ext cx="29051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8" imgW="241300" imgH="228600" progId="Equation.3">
                  <p:embed/>
                </p:oleObj>
              </mc:Choice>
              <mc:Fallback>
                <p:oleObj name="Equation" r:id="rId8" imgW="241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4682" y="42069"/>
                        <a:ext cx="290513" cy="274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70444"/>
              </p:ext>
            </p:extLst>
          </p:nvPr>
        </p:nvGraphicFramePr>
        <p:xfrm>
          <a:off x="3240660" y="1409633"/>
          <a:ext cx="244030" cy="289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10" imgW="203200" imgH="241300" progId="Equation.3">
                  <p:embed/>
                </p:oleObj>
              </mc:Choice>
              <mc:Fallback>
                <p:oleObj name="Equation" r:id="rId10" imgW="203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0660" y="1409633"/>
                        <a:ext cx="244030" cy="289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85809"/>
              </p:ext>
            </p:extLst>
          </p:nvPr>
        </p:nvGraphicFramePr>
        <p:xfrm>
          <a:off x="7595310" y="449537"/>
          <a:ext cx="153194" cy="21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12" imgW="127000" imgH="177800" progId="Equation.3">
                  <p:embed/>
                </p:oleObj>
              </mc:Choice>
              <mc:Fallback>
                <p:oleObj name="Equation" r:id="rId12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95310" y="449537"/>
                        <a:ext cx="153194" cy="21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824445"/>
              </p:ext>
            </p:extLst>
          </p:nvPr>
        </p:nvGraphicFramePr>
        <p:xfrm>
          <a:off x="7595310" y="1829439"/>
          <a:ext cx="153194" cy="21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14" imgW="127000" imgH="177800" progId="Equation.3">
                  <p:embed/>
                </p:oleObj>
              </mc:Choice>
              <mc:Fallback>
                <p:oleObj name="Equation" r:id="rId14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95310" y="1829439"/>
                        <a:ext cx="153194" cy="21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360427"/>
              </p:ext>
            </p:extLst>
          </p:nvPr>
        </p:nvGraphicFramePr>
        <p:xfrm>
          <a:off x="5094843" y="2393793"/>
          <a:ext cx="153194" cy="213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15" imgW="127000" imgH="177800" progId="Equation.3">
                  <p:embed/>
                </p:oleObj>
              </mc:Choice>
              <mc:Fallback>
                <p:oleObj name="Equation" r:id="rId15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94843" y="2393793"/>
                        <a:ext cx="153194" cy="213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7000" y="42339"/>
            <a:ext cx="2286000" cy="1377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435034"/>
            <a:ext cx="2286000" cy="1333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445" y="1388530"/>
            <a:ext cx="228600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21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16</cp:revision>
  <dcterms:created xsi:type="dcterms:W3CDTF">2016-01-25T19:45:09Z</dcterms:created>
  <dcterms:modified xsi:type="dcterms:W3CDTF">2016-09-10T21:55:44Z</dcterms:modified>
</cp:coreProperties>
</file>