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27432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992" y="-96"/>
      </p:cViewPr>
      <p:guideLst>
        <p:guide orient="horz" pos="864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52170"/>
            <a:ext cx="388620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4480"/>
            <a:ext cx="32004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87630"/>
            <a:ext cx="1028700" cy="18726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7630"/>
            <a:ext cx="3009900" cy="18726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1762760"/>
            <a:ext cx="3886200" cy="54483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162686"/>
            <a:ext cx="3886200" cy="60007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1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511810"/>
            <a:ext cx="2019300" cy="144843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511810"/>
            <a:ext cx="2019300" cy="144843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9855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14045"/>
            <a:ext cx="2020094" cy="25590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869950"/>
            <a:ext cx="2020094" cy="15805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614045"/>
            <a:ext cx="2020888" cy="25590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869950"/>
            <a:ext cx="2020888" cy="15805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0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09220"/>
            <a:ext cx="1504157" cy="46482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09221"/>
            <a:ext cx="2555875" cy="234124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574041"/>
            <a:ext cx="1504157" cy="187642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1920240"/>
            <a:ext cx="2743200" cy="22669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245110"/>
            <a:ext cx="2743200" cy="164592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146935"/>
            <a:ext cx="2743200" cy="32194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09855"/>
            <a:ext cx="4114800" cy="457200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640081"/>
            <a:ext cx="4114800" cy="1810385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2542540"/>
            <a:ext cx="1066800" cy="146050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7026-7C3F-E447-98E7-AF520D29232F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2542540"/>
            <a:ext cx="1447800" cy="146050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2542540"/>
            <a:ext cx="1066800" cy="146050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ictionCoverPho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7938" y="-7794"/>
            <a:ext cx="2772321" cy="2743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54058" y="721188"/>
            <a:ext cx="1562326" cy="1154162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" dirty="0">
                <a:latin typeface="Times New Roman"/>
                <a:cs typeface="Times New Roman"/>
              </a:rPr>
              <a:t>(global control input)</a:t>
            </a:r>
          </a:p>
          <a:p>
            <a:pPr algn="ctr"/>
            <a:endParaRPr lang="en-US" sz="1200" dirty="0">
              <a:latin typeface="Times New Roman"/>
              <a:cs typeface="Times New Roman"/>
            </a:endParaRPr>
          </a:p>
          <a:p>
            <a:pPr algn="ctr"/>
            <a:r>
              <a:rPr lang="en-US" sz="1200" dirty="0">
                <a:latin typeface="Times New Roman"/>
                <a:cs typeface="Times New Roman"/>
              </a:rPr>
              <a:t>Distant light </a:t>
            </a:r>
          </a:p>
          <a:p>
            <a:pPr algn="ctr"/>
            <a:r>
              <a:rPr lang="en-US" sz="1200" dirty="0">
                <a:latin typeface="Times New Roman"/>
                <a:cs typeface="Times New Roman"/>
              </a:rPr>
              <a:t>s</a:t>
            </a:r>
            <a:r>
              <a:rPr lang="en-US" sz="1200" dirty="0">
                <a:latin typeface="Times New Roman"/>
                <a:cs typeface="Times New Roman"/>
              </a:rPr>
              <a:t>ources</a:t>
            </a:r>
          </a:p>
          <a:p>
            <a:pPr algn="ctr"/>
            <a:endParaRPr lang="en-US" sz="1200" dirty="0">
              <a:latin typeface="Times New Roman"/>
              <a:cs typeface="Times New Roman"/>
            </a:endParaRPr>
          </a:p>
          <a:p>
            <a:pPr algn="ctr"/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298" y="513438"/>
            <a:ext cx="1424872" cy="415499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1200" dirty="0" err="1">
                <a:latin typeface="Times New Roman"/>
                <a:cs typeface="Times New Roman"/>
              </a:rPr>
              <a:t>Kilobots</a:t>
            </a:r>
            <a:r>
              <a:rPr lang="en-US" sz="1200" dirty="0">
                <a:latin typeface="Times New Roman"/>
                <a:cs typeface="Times New Roman"/>
              </a:rPr>
              <a:t> with </a:t>
            </a:r>
            <a:r>
              <a:rPr lang="en-US" sz="1200" dirty="0" err="1">
                <a:latin typeface="Times New Roman"/>
                <a:cs typeface="Times New Roman"/>
              </a:rPr>
              <a:t>photophile</a:t>
            </a:r>
            <a:r>
              <a:rPr lang="en-US" sz="1200" dirty="0">
                <a:latin typeface="Times New Roman"/>
                <a:cs typeface="Times New Roman"/>
              </a:rPr>
              <a:t> behavior</a:t>
            </a:r>
            <a:endParaRPr lang="en-US" sz="1200" dirty="0">
              <a:latin typeface="Times New Roman"/>
              <a:cs typeface="Times New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118907" y="1205176"/>
            <a:ext cx="429149" cy="281019"/>
            <a:chOff x="8237813" y="2410351"/>
            <a:chExt cx="858298" cy="562038"/>
          </a:xfrm>
        </p:grpSpPr>
        <p:grpSp>
          <p:nvGrpSpPr>
            <p:cNvPr id="15" name="Group 14"/>
            <p:cNvGrpSpPr/>
            <p:nvPr/>
          </p:nvGrpSpPr>
          <p:grpSpPr>
            <a:xfrm rot="16200000">
              <a:off x="8385943" y="2262221"/>
              <a:ext cx="562038" cy="858298"/>
              <a:chOff x="6623538" y="2188307"/>
              <a:chExt cx="1367692" cy="2032001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>
              <a:off x="8506096" y="2557588"/>
              <a:ext cx="272991" cy="265474"/>
              <a:chOff x="6308539" y="1090647"/>
              <a:chExt cx="1880504" cy="1173743"/>
            </a:xfrm>
            <a:solidFill>
              <a:srgbClr val="FF6600"/>
            </a:solidFill>
          </p:grpSpPr>
          <p:grpSp>
            <p:nvGrpSpPr>
              <p:cNvPr id="5" name="Group 4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4" name="Block Arc 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Block Arc 19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Block Arc 20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Block Arc 21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24" name="Block Arc 2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Block Arc 24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Block Arc 25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Straight Connector 6"/>
              <p:cNvCxnSpPr>
                <a:stCxn id="4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444914" y="2143032"/>
                <a:ext cx="674303" cy="116758"/>
              </a:xfrm>
              <a:prstGeom prst="line">
                <a:avLst/>
              </a:prstGeom>
              <a:grpFill/>
              <a:ln w="127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32" name="Straight Connector 31"/>
                <p:cNvCxnSpPr>
                  <a:stCxn id="26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1" name="Group 70"/>
          <p:cNvGrpSpPr/>
          <p:nvPr/>
        </p:nvGrpSpPr>
        <p:grpSpPr>
          <a:xfrm rot="19547206">
            <a:off x="4100390" y="101300"/>
            <a:ext cx="429149" cy="281019"/>
            <a:chOff x="8058385" y="929759"/>
            <a:chExt cx="858298" cy="562038"/>
          </a:xfrm>
        </p:grpSpPr>
        <p:grpSp>
          <p:nvGrpSpPr>
            <p:cNvPr id="53" name="Group 52"/>
            <p:cNvGrpSpPr/>
            <p:nvPr/>
          </p:nvGrpSpPr>
          <p:grpSpPr>
            <a:xfrm rot="16200000">
              <a:off x="8206515" y="781629"/>
              <a:ext cx="562038" cy="858298"/>
              <a:chOff x="6623538" y="2188307"/>
              <a:chExt cx="1367692" cy="2032001"/>
            </a:xfrm>
          </p:grpSpPr>
          <p:sp>
            <p:nvSpPr>
              <p:cNvPr id="54" name="Can 53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8326947" y="1076717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57" name="Group 56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67" name="Block Arc 66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Block Arc 67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Block Arc 68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Block Arc 69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64" name="Block Arc 6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Block Arc 64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Block Arc 65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Connector 58"/>
              <p:cNvCxnSpPr>
                <a:stCxn id="67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62" name="Straight Connector 61"/>
                <p:cNvCxnSpPr>
                  <a:stCxn id="66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2" name="Group 71"/>
          <p:cNvGrpSpPr/>
          <p:nvPr/>
        </p:nvGrpSpPr>
        <p:grpSpPr>
          <a:xfrm rot="2196326">
            <a:off x="4130260" y="2419795"/>
            <a:ext cx="429149" cy="281019"/>
            <a:chOff x="8058385" y="929759"/>
            <a:chExt cx="858298" cy="562038"/>
          </a:xfrm>
        </p:grpSpPr>
        <p:grpSp>
          <p:nvGrpSpPr>
            <p:cNvPr id="73" name="Group 72"/>
            <p:cNvGrpSpPr/>
            <p:nvPr/>
          </p:nvGrpSpPr>
          <p:grpSpPr>
            <a:xfrm rot="16200000">
              <a:off x="8206515" y="781629"/>
              <a:ext cx="562038" cy="858298"/>
              <a:chOff x="6623538" y="2188307"/>
              <a:chExt cx="1367692" cy="2032001"/>
            </a:xfrm>
          </p:grpSpPr>
          <p:sp>
            <p:nvSpPr>
              <p:cNvPr id="89" name="Can 88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16200000">
              <a:off x="8326947" y="1076717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75" name="Group 74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85" name="Block Arc 84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Block Arc 85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Block Arc 86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Block Arc 87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82" name="Block Arc 81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Block Arc 82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Block Arc 83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7" name="Straight Connector 76"/>
              <p:cNvCxnSpPr>
                <a:stCxn id="85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80" name="Straight Connector 79"/>
                <p:cNvCxnSpPr>
                  <a:stCxn id="84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/>
          <p:cNvGrpSpPr/>
          <p:nvPr/>
        </p:nvGrpSpPr>
        <p:grpSpPr>
          <a:xfrm>
            <a:off x="4237533" y="1011824"/>
            <a:ext cx="38768" cy="674140"/>
            <a:chOff x="8475066" y="2023647"/>
            <a:chExt cx="77535" cy="1348280"/>
          </a:xfrm>
        </p:grpSpPr>
        <p:sp>
          <p:nvSpPr>
            <p:cNvPr id="6" name="Rectangle 5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8900000">
            <a:off x="4226885" y="1032866"/>
            <a:ext cx="38768" cy="674140"/>
            <a:chOff x="8475066" y="2023647"/>
            <a:chExt cx="77535" cy="1348280"/>
          </a:xfrm>
        </p:grpSpPr>
        <p:sp>
          <p:nvSpPr>
            <p:cNvPr id="93" name="Rectangle 92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 rot="13500000">
            <a:off x="4216812" y="1002132"/>
            <a:ext cx="38768" cy="674140"/>
            <a:chOff x="8475066" y="2023647"/>
            <a:chExt cx="77535" cy="1348280"/>
          </a:xfrm>
        </p:grpSpPr>
        <p:sp>
          <p:nvSpPr>
            <p:cNvPr id="96" name="Rectangle 95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 rot="16200000">
            <a:off x="3959297" y="1273729"/>
            <a:ext cx="38768" cy="15967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2922115" y="1464619"/>
            <a:ext cx="914333" cy="1435275"/>
            <a:chOff x="5588966" y="2461323"/>
            <a:chExt cx="2266729" cy="3828561"/>
          </a:xfrm>
        </p:grpSpPr>
        <p:sp>
          <p:nvSpPr>
            <p:cNvPr id="104" name="TextBox 103"/>
            <p:cNvSpPr txBox="1"/>
            <p:nvPr/>
          </p:nvSpPr>
          <p:spPr>
            <a:xfrm>
              <a:off x="6453257" y="5304700"/>
              <a:ext cx="855351" cy="98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3 cm</a:t>
              </a:r>
              <a:endParaRPr lang="en-US" dirty="0">
                <a:latin typeface="Times"/>
                <a:cs typeface="Times"/>
              </a:endParaRPr>
            </a:p>
          </p:txBody>
        </p:sp>
        <p:pic>
          <p:nvPicPr>
            <p:cNvPr id="105" name="Picture 104" descr="Kilobot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88966" y="2461323"/>
              <a:ext cx="2266729" cy="2902785"/>
            </a:xfrm>
            <a:prstGeom prst="rect">
              <a:avLst/>
            </a:prstGeom>
          </p:spPr>
        </p:pic>
        <p:cxnSp>
          <p:nvCxnSpPr>
            <p:cNvPr id="106" name="Straight Arrow Connector 105"/>
            <p:cNvCxnSpPr/>
            <p:nvPr/>
          </p:nvCxnSpPr>
          <p:spPr>
            <a:xfrm flipV="1">
              <a:off x="6042936" y="5313008"/>
              <a:ext cx="1604938" cy="505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Oval 3"/>
          <p:cNvSpPr>
            <a:spLocks noChangeArrowheads="1"/>
          </p:cNvSpPr>
          <p:nvPr/>
        </p:nvSpPr>
        <p:spPr bwMode="auto">
          <a:xfrm>
            <a:off x="2906957" y="1531213"/>
            <a:ext cx="977116" cy="9460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5720" tIns="22860" rIns="45720" bIns="228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4" name="Straight Connector 5"/>
          <p:cNvCxnSpPr>
            <a:cxnSpLocks noChangeShapeType="1"/>
            <a:stCxn id="113" idx="0"/>
          </p:cNvCxnSpPr>
          <p:nvPr/>
        </p:nvCxnSpPr>
        <p:spPr bwMode="auto">
          <a:xfrm flipH="1">
            <a:off x="2635250" y="1531213"/>
            <a:ext cx="760265" cy="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Connector 28"/>
          <p:cNvCxnSpPr>
            <a:cxnSpLocks noChangeShapeType="1"/>
            <a:endCxn id="113" idx="3"/>
          </p:cNvCxnSpPr>
          <p:nvPr/>
        </p:nvCxnSpPr>
        <p:spPr bwMode="auto">
          <a:xfrm>
            <a:off x="2579688" y="1685964"/>
            <a:ext cx="470365" cy="6527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TextBox 98"/>
          <p:cNvSpPr txBox="1"/>
          <p:nvPr/>
        </p:nvSpPr>
        <p:spPr>
          <a:xfrm>
            <a:off x="3991644" y="2074032"/>
            <a:ext cx="345024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 cm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953877" y="1875350"/>
            <a:ext cx="0" cy="58413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0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10541</TotalTime>
  <Words>16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12</cp:revision>
  <dcterms:created xsi:type="dcterms:W3CDTF">2016-01-28T23:30:48Z</dcterms:created>
  <dcterms:modified xsi:type="dcterms:W3CDTF">2016-09-10T21:55:40Z</dcterms:modified>
</cp:coreProperties>
</file>