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886200" cy="32004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0C0C0"/>
    <a:srgbClr val="FFFFFF"/>
    <a:srgbClr val="00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2472" y="-128"/>
      </p:cViewPr>
      <p:guideLst>
        <p:guide orient="horz" pos="1008"/>
        <p:guide pos="12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" y="994203"/>
            <a:ext cx="330327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" y="1813560"/>
            <a:ext cx="272034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7495" y="128169"/>
            <a:ext cx="874395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10" y="128169"/>
            <a:ext cx="2558415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" y="2056554"/>
            <a:ext cx="3303270" cy="63563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" y="1356468"/>
            <a:ext cx="3303270" cy="70008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" y="746761"/>
            <a:ext cx="1716405" cy="211211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5485" y="746761"/>
            <a:ext cx="1716405" cy="211211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" y="716386"/>
            <a:ext cx="1717080" cy="2985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" y="1014942"/>
            <a:ext cx="1717080" cy="184393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7" y="716386"/>
            <a:ext cx="1717755" cy="2985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7" y="1014942"/>
            <a:ext cx="1717755" cy="184393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1" y="127424"/>
            <a:ext cx="1278533" cy="54229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7" y="127428"/>
            <a:ext cx="2172494" cy="273145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1" y="669718"/>
            <a:ext cx="1278533" cy="21891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3" y="2240284"/>
            <a:ext cx="2331720" cy="26447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3" y="285962"/>
            <a:ext cx="2331720" cy="192024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3" y="2504762"/>
            <a:ext cx="2331720" cy="37560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" y="128165"/>
            <a:ext cx="3497580" cy="533400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" y="746761"/>
            <a:ext cx="3497580" cy="2112116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" y="2966302"/>
            <a:ext cx="906780" cy="170392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" y="2966302"/>
            <a:ext cx="1230630" cy="170392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" y="2966302"/>
            <a:ext cx="906780" cy="170392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409" y="1929202"/>
            <a:ext cx="2023802" cy="1073503"/>
          </a:xfrm>
          <a:prstGeom prst="rect">
            <a:avLst/>
          </a:prstGeom>
        </p:spPr>
      </p:pic>
      <p:cxnSp>
        <p:nvCxnSpPr>
          <p:cNvPr id="457" name="Straight Arrow Connector 456"/>
          <p:cNvCxnSpPr/>
          <p:nvPr/>
        </p:nvCxnSpPr>
        <p:spPr>
          <a:xfrm>
            <a:off x="884390" y="354095"/>
            <a:ext cx="443716" cy="274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381321" y="169429"/>
            <a:ext cx="804746" cy="184666"/>
          </a:xfrm>
          <a:prstGeom prst="rect">
            <a:avLst/>
          </a:prstGeom>
          <a:noFill/>
          <a:ln>
            <a:noFill/>
          </a:ln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3045333" y="2595680"/>
            <a:ext cx="677784" cy="246499"/>
            <a:chOff x="5525367" y="5273367"/>
            <a:chExt cx="1355567" cy="492998"/>
          </a:xfrm>
        </p:grpSpPr>
        <p:sp>
          <p:nvSpPr>
            <p:cNvPr id="460" name="TextBox 459"/>
            <p:cNvSpPr txBox="1"/>
            <p:nvPr/>
          </p:nvSpPr>
          <p:spPr>
            <a:xfrm>
              <a:off x="5525369" y="5304701"/>
              <a:ext cx="135556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62" name="Straight Arrow Connector 461"/>
            <p:cNvCxnSpPr/>
            <p:nvPr/>
          </p:nvCxnSpPr>
          <p:spPr>
            <a:xfrm>
              <a:off x="5525367" y="5273367"/>
              <a:ext cx="681744" cy="3133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Cube 462"/>
          <p:cNvSpPr/>
          <p:nvPr/>
        </p:nvSpPr>
        <p:spPr>
          <a:xfrm>
            <a:off x="1337239" y="220070"/>
            <a:ext cx="281078" cy="295471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64" name="Trapezoid 463"/>
          <p:cNvSpPr/>
          <p:nvPr/>
        </p:nvSpPr>
        <p:spPr>
          <a:xfrm>
            <a:off x="1386793" y="515541"/>
            <a:ext cx="177033" cy="104579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 rot="3582198">
            <a:off x="1745106" y="1183479"/>
            <a:ext cx="183791" cy="272174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66" name="Trapezoid 465"/>
          <p:cNvSpPr/>
          <p:nvPr/>
        </p:nvSpPr>
        <p:spPr>
          <a:xfrm rot="19375798">
            <a:off x="2339504" y="1324708"/>
            <a:ext cx="183791" cy="272174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67" name="Trapezoid 466"/>
          <p:cNvSpPr/>
          <p:nvPr/>
        </p:nvSpPr>
        <p:spPr>
          <a:xfrm rot="287208">
            <a:off x="2004487" y="1310813"/>
            <a:ext cx="183791" cy="272174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68" name="Trapezoid 467"/>
          <p:cNvSpPr/>
          <p:nvPr/>
        </p:nvSpPr>
        <p:spPr>
          <a:xfrm>
            <a:off x="1257424" y="936995"/>
            <a:ext cx="392228" cy="50679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69" name="Cube 468"/>
          <p:cNvSpPr/>
          <p:nvPr/>
        </p:nvSpPr>
        <p:spPr>
          <a:xfrm>
            <a:off x="1257424" y="987674"/>
            <a:ext cx="392228" cy="211728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cxnSp>
        <p:nvCxnSpPr>
          <p:cNvPr id="470" name="Straight Arrow Connector 469"/>
          <p:cNvCxnSpPr/>
          <p:nvPr/>
        </p:nvCxnSpPr>
        <p:spPr>
          <a:xfrm flipH="1">
            <a:off x="222192" y="807264"/>
            <a:ext cx="80077" cy="468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35361" y="622598"/>
            <a:ext cx="101728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50W LED Lights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2128436" y="475498"/>
            <a:ext cx="90655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30W LED Lights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73" name="Straight Arrow Connector 472"/>
          <p:cNvCxnSpPr/>
          <p:nvPr/>
        </p:nvCxnSpPr>
        <p:spPr>
          <a:xfrm flipH="1">
            <a:off x="2496966" y="660164"/>
            <a:ext cx="89790" cy="742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Cube 473"/>
          <p:cNvSpPr/>
          <p:nvPr/>
        </p:nvSpPr>
        <p:spPr>
          <a:xfrm rot="565866">
            <a:off x="1973267" y="1000054"/>
            <a:ext cx="428396" cy="263445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75" name="Cube 474"/>
          <p:cNvSpPr/>
          <p:nvPr/>
        </p:nvSpPr>
        <p:spPr>
          <a:xfrm rot="20555765" flipH="1">
            <a:off x="422833" y="1078260"/>
            <a:ext cx="434750" cy="242284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/>
          <p:cNvCxnSpPr/>
          <p:nvPr/>
        </p:nvCxnSpPr>
        <p:spPr>
          <a:xfrm flipH="1">
            <a:off x="2244564" y="643256"/>
            <a:ext cx="175787" cy="344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Cube 476"/>
          <p:cNvSpPr/>
          <p:nvPr/>
        </p:nvSpPr>
        <p:spPr>
          <a:xfrm>
            <a:off x="142116" y="1469064"/>
            <a:ext cx="160153" cy="165885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78" name="Trapezoid 477"/>
          <p:cNvSpPr/>
          <p:nvPr/>
        </p:nvSpPr>
        <p:spPr>
          <a:xfrm>
            <a:off x="142116" y="1319984"/>
            <a:ext cx="160153" cy="14981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/>
          <p:cNvCxnSpPr/>
          <p:nvPr/>
        </p:nvCxnSpPr>
        <p:spPr>
          <a:xfrm>
            <a:off x="981447" y="752968"/>
            <a:ext cx="204621" cy="184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Cube 479"/>
          <p:cNvSpPr/>
          <p:nvPr/>
        </p:nvSpPr>
        <p:spPr>
          <a:xfrm>
            <a:off x="2685389" y="1319566"/>
            <a:ext cx="160153" cy="165885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81" name="Trapezoid 480"/>
          <p:cNvSpPr/>
          <p:nvPr/>
        </p:nvSpPr>
        <p:spPr>
          <a:xfrm>
            <a:off x="2685389" y="1170486"/>
            <a:ext cx="160153" cy="14981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 rot="20555765" flipH="1" flipV="1">
            <a:off x="2159238" y="1491059"/>
            <a:ext cx="434750" cy="272501"/>
          </a:xfrm>
          <a:prstGeom prst="cube">
            <a:avLst>
              <a:gd name="adj" fmla="val 2393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 rot="565866" flipV="1">
            <a:off x="423678" y="1555030"/>
            <a:ext cx="428396" cy="28393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grpSp>
        <p:nvGrpSpPr>
          <p:cNvPr id="484" name="Group 483"/>
          <p:cNvGrpSpPr/>
          <p:nvPr/>
        </p:nvGrpSpPr>
        <p:grpSpPr>
          <a:xfrm>
            <a:off x="463409" y="643257"/>
            <a:ext cx="2132771" cy="1822697"/>
            <a:chOff x="862377" y="1313934"/>
            <a:chExt cx="4265542" cy="3645393"/>
          </a:xfrm>
        </p:grpSpPr>
        <p:cxnSp>
          <p:nvCxnSpPr>
            <p:cNvPr id="486" name="Straight Arrow Connector 485"/>
            <p:cNvCxnSpPr>
              <a:stCxn id="2" idx="1"/>
            </p:cNvCxnSpPr>
            <p:nvPr/>
          </p:nvCxnSpPr>
          <p:spPr>
            <a:xfrm flipV="1">
              <a:off x="862377" y="4120732"/>
              <a:ext cx="1729395" cy="83859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1419211" y="3962639"/>
              <a:ext cx="15202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2762670" y="4120732"/>
              <a:ext cx="2013592" cy="14729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2179349" y="2579680"/>
              <a:ext cx="172858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</a:t>
              </a:r>
              <a:r>
                <a:rPr lang="en-US" dirty="0" smtClean="0">
                  <a:latin typeface="Times"/>
                  <a:cs typeface="Times"/>
                </a:rPr>
                <a:t>.5 m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607643" y="3771701"/>
              <a:ext cx="15202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 flipV="1">
              <a:off x="2886179" y="1313934"/>
              <a:ext cx="0" cy="331877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1337239" y="2302644"/>
            <a:ext cx="1365514" cy="1030474"/>
            <a:chOff x="2610038" y="4632708"/>
            <a:chExt cx="2731028" cy="2060948"/>
          </a:xfrm>
        </p:grpSpPr>
        <p:sp>
          <p:nvSpPr>
            <p:cNvPr id="493" name="TextBox 492"/>
            <p:cNvSpPr txBox="1"/>
            <p:nvPr/>
          </p:nvSpPr>
          <p:spPr>
            <a:xfrm>
              <a:off x="4479202" y="4940136"/>
              <a:ext cx="8618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495" name="Straight Arrow Connector 494"/>
            <p:cNvCxnSpPr/>
            <p:nvPr/>
          </p:nvCxnSpPr>
          <p:spPr>
            <a:xfrm flipH="1" flipV="1">
              <a:off x="2610038" y="5309467"/>
              <a:ext cx="1044217" cy="59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495"/>
            <p:cNvSpPr txBox="1"/>
            <p:nvPr/>
          </p:nvSpPr>
          <p:spPr>
            <a:xfrm>
              <a:off x="3463118" y="5954992"/>
              <a:ext cx="1096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Boundary</a:t>
              </a:r>
            </a:p>
          </p:txBody>
        </p:sp>
        <p:cxnSp>
          <p:nvCxnSpPr>
            <p:cNvPr id="497" name="Straight Arrow Connector 496"/>
            <p:cNvCxnSpPr/>
            <p:nvPr/>
          </p:nvCxnSpPr>
          <p:spPr>
            <a:xfrm flipH="1" flipV="1">
              <a:off x="3619741" y="4632708"/>
              <a:ext cx="1156521" cy="3266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8" name="Straight Arrow Connector 497"/>
          <p:cNvCxnSpPr/>
          <p:nvPr/>
        </p:nvCxnSpPr>
        <p:spPr>
          <a:xfrm flipV="1">
            <a:off x="561399" y="2721543"/>
            <a:ext cx="147653" cy="217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68099" y="2956328"/>
            <a:ext cx="103814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Workspace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00" name="Cube 499"/>
          <p:cNvSpPr/>
          <p:nvPr/>
        </p:nvSpPr>
        <p:spPr>
          <a:xfrm>
            <a:off x="1257424" y="1591583"/>
            <a:ext cx="476156" cy="26052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501" name="Trapezoid 500"/>
          <p:cNvSpPr/>
          <p:nvPr/>
        </p:nvSpPr>
        <p:spPr>
          <a:xfrm flipV="1">
            <a:off x="1257424" y="1853347"/>
            <a:ext cx="476156" cy="6353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502" name="Oval 3"/>
          <p:cNvSpPr>
            <a:spLocks noChangeArrowheads="1"/>
          </p:cNvSpPr>
          <p:nvPr/>
        </p:nvSpPr>
        <p:spPr bwMode="auto">
          <a:xfrm>
            <a:off x="2732332" y="1634948"/>
            <a:ext cx="1109620" cy="91374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tIns="22860" rIns="45720" bIns="228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3" name="Oval 25"/>
          <p:cNvSpPr>
            <a:spLocks noChangeArrowheads="1"/>
          </p:cNvSpPr>
          <p:nvPr/>
        </p:nvSpPr>
        <p:spPr bwMode="auto">
          <a:xfrm flipV="1">
            <a:off x="1760958" y="2125655"/>
            <a:ext cx="112487" cy="304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tIns="22860" rIns="45720" bIns="228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504" name="Straight Connector 5"/>
          <p:cNvCxnSpPr>
            <a:cxnSpLocks noChangeShapeType="1"/>
            <a:stCxn id="502" idx="1"/>
            <a:endCxn id="503" idx="4"/>
          </p:cNvCxnSpPr>
          <p:nvPr/>
        </p:nvCxnSpPr>
        <p:spPr bwMode="auto">
          <a:xfrm flipH="1">
            <a:off x="1817202" y="1768763"/>
            <a:ext cx="1077631" cy="3568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" name="Straight Connector 28"/>
          <p:cNvCxnSpPr>
            <a:cxnSpLocks noChangeShapeType="1"/>
          </p:cNvCxnSpPr>
          <p:nvPr/>
        </p:nvCxnSpPr>
        <p:spPr bwMode="auto">
          <a:xfrm>
            <a:off x="1813235" y="2156091"/>
            <a:ext cx="1111298" cy="3002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14" descr="SideVideKilobo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074" y="1750919"/>
            <a:ext cx="1074296" cy="8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15258</TotalTime>
  <Words>19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38</cp:revision>
  <dcterms:created xsi:type="dcterms:W3CDTF">2015-09-16T05:21:44Z</dcterms:created>
  <dcterms:modified xsi:type="dcterms:W3CDTF">2016-09-10T21:55:37Z</dcterms:modified>
</cp:coreProperties>
</file>