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772400" cy="2743200"/>
  <p:notesSz cx="6858000" cy="9144000"/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712" y="-288"/>
      </p:cViewPr>
      <p:guideLst>
        <p:guide orient="horz" pos="864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42510-F2A4-2B41-A5F2-A9A15E718FE3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428750" y="685800"/>
            <a:ext cx="9715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63FFB-B947-4344-A5B9-B4FDF1857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5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86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63FFB-B947-4344-A5B9-B4FDF18573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1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852171"/>
            <a:ext cx="660654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1554480"/>
            <a:ext cx="544068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1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109856"/>
            <a:ext cx="1748790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109856"/>
            <a:ext cx="5116830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3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0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7" y="1762761"/>
            <a:ext cx="6606540" cy="544830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7" y="1162686"/>
            <a:ext cx="6606540" cy="600075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5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640080"/>
            <a:ext cx="3432810" cy="181038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640080"/>
            <a:ext cx="3432810" cy="181038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5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614046"/>
            <a:ext cx="3434160" cy="25590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869950"/>
            <a:ext cx="3434160" cy="1580515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4" y="614046"/>
            <a:ext cx="3435509" cy="25590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4" y="869950"/>
            <a:ext cx="3435509" cy="1580515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6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7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2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2" y="109220"/>
            <a:ext cx="2557067" cy="46482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3" y="109221"/>
            <a:ext cx="4344988" cy="234124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2" y="574041"/>
            <a:ext cx="2557067" cy="1876425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6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1920241"/>
            <a:ext cx="4663440" cy="226695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245110"/>
            <a:ext cx="4663440" cy="1645920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2146936"/>
            <a:ext cx="4663440" cy="321945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109855"/>
            <a:ext cx="6995160" cy="457200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640080"/>
            <a:ext cx="6995160" cy="1810386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2542541"/>
            <a:ext cx="1813560" cy="146050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2542541"/>
            <a:ext cx="2461260" cy="146050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2542541"/>
            <a:ext cx="1813560" cy="146050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9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286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2286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2286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2286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2286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228600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emf"/><Relationship Id="rId20" Type="http://schemas.openxmlformats.org/officeDocument/2006/relationships/image" Target="../media/image4.emf"/><Relationship Id="rId21" Type="http://schemas.openxmlformats.org/officeDocument/2006/relationships/oleObject" Target="../embeddings/oleObject5.bin"/><Relationship Id="rId22" Type="http://schemas.openxmlformats.org/officeDocument/2006/relationships/image" Target="../media/image5.emf"/><Relationship Id="rId23" Type="http://schemas.openxmlformats.org/officeDocument/2006/relationships/oleObject" Target="../embeddings/oleObject6.bin"/><Relationship Id="rId24" Type="http://schemas.openxmlformats.org/officeDocument/2006/relationships/oleObject" Target="../embeddings/oleObject7.bin"/><Relationship Id="rId25" Type="http://schemas.openxmlformats.org/officeDocument/2006/relationships/oleObject" Target="../embeddings/oleObject8.bin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oleObject" Target="../embeddings/oleObject1.bin"/><Relationship Id="rId14" Type="http://schemas.openxmlformats.org/officeDocument/2006/relationships/image" Target="../media/image1.emf"/><Relationship Id="rId15" Type="http://schemas.openxmlformats.org/officeDocument/2006/relationships/oleObject" Target="../embeddings/oleObject2.bin"/><Relationship Id="rId16" Type="http://schemas.openxmlformats.org/officeDocument/2006/relationships/image" Target="../media/image2.emf"/><Relationship Id="rId17" Type="http://schemas.openxmlformats.org/officeDocument/2006/relationships/oleObject" Target="../embeddings/oleObject3.bin"/><Relationship Id="rId18" Type="http://schemas.openxmlformats.org/officeDocument/2006/relationships/image" Target="../media/image3.emf"/><Relationship Id="rId19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7" Type="http://schemas.openxmlformats.org/officeDocument/2006/relationships/image" Target="../media/image9.emf"/><Relationship Id="rId8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1766" y="6705"/>
            <a:ext cx="2286000" cy="1397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2403" y="24519"/>
            <a:ext cx="2286000" cy="1308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0269" y="1384848"/>
            <a:ext cx="2286000" cy="1390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6269" y="1416050"/>
            <a:ext cx="2246982" cy="13271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3374" y="263809"/>
            <a:ext cx="2175281" cy="2175281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7371" y="-1959380"/>
            <a:ext cx="2173879" cy="1346597"/>
          </a:xfrm>
          <a:prstGeom prst="rect">
            <a:avLst/>
          </a:prstGeom>
        </p:spPr>
      </p:pic>
      <p:sp>
        <p:nvSpPr>
          <p:cNvPr id="123" name="Rectangle 122"/>
          <p:cNvSpPr/>
          <p:nvPr/>
        </p:nvSpPr>
        <p:spPr>
          <a:xfrm>
            <a:off x="1040754" y="1168238"/>
            <a:ext cx="450981" cy="184666"/>
          </a:xfrm>
          <a:prstGeom prst="rect">
            <a:avLst/>
          </a:prstGeom>
        </p:spPr>
        <p:txBody>
          <a:bodyPr wrap="square" lIns="45720" tIns="22860" rIns="45720" bIns="2286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β</a:t>
            </a:r>
            <a:r>
              <a:rPr lang="en-US" dirty="0" smtClean="0">
                <a:effectLst/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24" name="Circular Arrow 123"/>
          <p:cNvSpPr/>
          <p:nvPr/>
        </p:nvSpPr>
        <p:spPr>
          <a:xfrm rot="4728370" flipH="1">
            <a:off x="728163" y="1070390"/>
            <a:ext cx="574725" cy="588379"/>
          </a:xfrm>
          <a:prstGeom prst="circularArrow">
            <a:avLst>
              <a:gd name="adj1" fmla="val 4666"/>
              <a:gd name="adj2" fmla="val 893644"/>
              <a:gd name="adj3" fmla="val 20535443"/>
              <a:gd name="adj4" fmla="val 15674191"/>
              <a:gd name="adj5" fmla="val 5581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1040754" y="1352904"/>
            <a:ext cx="61688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855260" y="1455394"/>
            <a:ext cx="371488" cy="184666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lIns="45720" tIns="22860" rIns="45720" bIns="2286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dirty="0" smtClean="0">
                <a:latin typeface="Times New Roman"/>
                <a:cs typeface="Times New Roman"/>
              </a:rPr>
              <a:t>=3/4</a:t>
            </a:r>
            <a:r>
              <a:rPr lang="en-US" dirty="0" smtClean="0">
                <a:effectLst/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931460" y="1623927"/>
            <a:ext cx="256804" cy="184666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lIns="45720" tIns="22860" rIns="45720" bIns="2286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1/2</a:t>
            </a:r>
            <a:r>
              <a:rPr lang="en-US" dirty="0" smtClean="0">
                <a:effectLst/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988416" y="1808593"/>
            <a:ext cx="238333" cy="184666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lIns="45720" tIns="22860" rIns="45720" bIns="2286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1/4</a:t>
            </a:r>
            <a:r>
              <a:rPr lang="en-US" dirty="0" smtClean="0">
                <a:effectLst/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165173" y="1884793"/>
            <a:ext cx="238333" cy="184666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lIns="45720" tIns="22860" rIns="45720" bIns="2286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1/8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403506" y="1977126"/>
            <a:ext cx="335085" cy="184666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lIns="45720" tIns="22860" rIns="45720" bIns="2286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1/16</a:t>
            </a:r>
            <a:r>
              <a:rPr lang="en-US" dirty="0" smtClean="0">
                <a:effectLst/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  <p:grpSp>
        <p:nvGrpSpPr>
          <p:cNvPr id="155" name="Group 154"/>
          <p:cNvGrpSpPr/>
          <p:nvPr/>
        </p:nvGrpSpPr>
        <p:grpSpPr>
          <a:xfrm>
            <a:off x="1928243" y="94952"/>
            <a:ext cx="1348930" cy="1459553"/>
            <a:chOff x="3723884" y="2797338"/>
            <a:chExt cx="2697859" cy="2919106"/>
          </a:xfrm>
        </p:grpSpPr>
        <p:pic>
          <p:nvPicPr>
            <p:cNvPr id="136" name="Picture 135" descr="SquareSmash.png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23884" y="2797338"/>
              <a:ext cx="2697859" cy="2689062"/>
            </a:xfrm>
            <a:prstGeom prst="rect">
              <a:avLst/>
            </a:prstGeom>
          </p:spPr>
        </p:pic>
        <p:cxnSp>
          <p:nvCxnSpPr>
            <p:cNvPr id="133" name="Straight Arrow Connector 132"/>
            <p:cNvCxnSpPr/>
            <p:nvPr/>
          </p:nvCxnSpPr>
          <p:spPr>
            <a:xfrm flipH="1" flipV="1">
              <a:off x="4744153" y="4165659"/>
              <a:ext cx="717541" cy="775546"/>
            </a:xfrm>
            <a:prstGeom prst="straightConnector1">
              <a:avLst/>
            </a:prstGeom>
            <a:ln>
              <a:solidFill>
                <a:srgbClr val="0000FF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 rot="2773836">
              <a:off x="4696014" y="4507087"/>
              <a:ext cx="1957051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Light direction</a:t>
              </a:r>
              <a:endParaRPr lang="en-US" dirty="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2133073" y="1616521"/>
            <a:ext cx="1109549" cy="1266278"/>
            <a:chOff x="4024624" y="107175"/>
            <a:chExt cx="2219098" cy="2532556"/>
          </a:xfrm>
        </p:grpSpPr>
        <p:pic>
          <p:nvPicPr>
            <p:cNvPr id="135" name="Picture 134" descr="SmallSquare.png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24624" y="107175"/>
              <a:ext cx="2219098" cy="2113278"/>
            </a:xfrm>
            <a:prstGeom prst="rect">
              <a:avLst/>
            </a:prstGeom>
          </p:spPr>
        </p:pic>
        <p:cxnSp>
          <p:nvCxnSpPr>
            <p:cNvPr id="146" name="Straight Arrow Connector 145"/>
            <p:cNvCxnSpPr/>
            <p:nvPr/>
          </p:nvCxnSpPr>
          <p:spPr>
            <a:xfrm rot="576752" flipH="1" flipV="1">
              <a:off x="4814525" y="1088945"/>
              <a:ext cx="717541" cy="775546"/>
            </a:xfrm>
            <a:prstGeom prst="straightConnector1">
              <a:avLst/>
            </a:prstGeom>
            <a:ln>
              <a:solidFill>
                <a:srgbClr val="0000FF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 rot="3350588">
              <a:off x="4766386" y="1430373"/>
              <a:ext cx="1957052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Light direction</a:t>
              </a:r>
              <a:endParaRPr lang="en-US" dirty="0"/>
            </a:p>
          </p:txBody>
        </p:sp>
      </p:grpSp>
      <p:pic>
        <p:nvPicPr>
          <p:cNvPr id="131" name="Picture 130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8275030">
            <a:off x="1760986" y="69323"/>
            <a:ext cx="253233" cy="3107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8808167">
            <a:off x="2030776" y="1411336"/>
            <a:ext cx="253233" cy="310716"/>
          </a:xfrm>
          <a:prstGeom prst="rect">
            <a:avLst/>
          </a:prstGeom>
        </p:spPr>
      </p:pic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80794"/>
              </p:ext>
            </p:extLst>
          </p:nvPr>
        </p:nvGraphicFramePr>
        <p:xfrm>
          <a:off x="3443152" y="1436526"/>
          <a:ext cx="244030" cy="289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13" imgW="203200" imgH="241300" progId="Equation.3">
                  <p:embed/>
                </p:oleObj>
              </mc:Choice>
              <mc:Fallback>
                <p:oleObj name="Equation" r:id="rId13" imgW="203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43152" y="1436526"/>
                        <a:ext cx="244030" cy="289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614512"/>
              </p:ext>
            </p:extLst>
          </p:nvPr>
        </p:nvGraphicFramePr>
        <p:xfrm>
          <a:off x="5708913" y="1548515"/>
          <a:ext cx="27463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15" imgW="228600" imgH="228600" progId="Equation.3">
                  <p:embed/>
                </p:oleObj>
              </mc:Choice>
              <mc:Fallback>
                <p:oleObj name="Equation" r:id="rId15" imgW="228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708913" y="1548515"/>
                        <a:ext cx="274638" cy="27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131459"/>
              </p:ext>
            </p:extLst>
          </p:nvPr>
        </p:nvGraphicFramePr>
        <p:xfrm>
          <a:off x="5721615" y="-12966"/>
          <a:ext cx="290513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17" imgW="241300" imgH="228600" progId="Equation.3">
                  <p:embed/>
                </p:oleObj>
              </mc:Choice>
              <mc:Fallback>
                <p:oleObj name="Equation" r:id="rId17" imgW="241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21615" y="-12966"/>
                        <a:ext cx="290513" cy="27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504058"/>
              </p:ext>
            </p:extLst>
          </p:nvPr>
        </p:nvGraphicFramePr>
        <p:xfrm>
          <a:off x="3603045" y="24519"/>
          <a:ext cx="168275" cy="197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19" imgW="139700" imgH="165100" progId="Equation.3">
                  <p:embed/>
                </p:oleObj>
              </mc:Choice>
              <mc:Fallback>
                <p:oleObj name="Equation" r:id="rId19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03045" y="24519"/>
                        <a:ext cx="168275" cy="197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942228"/>
              </p:ext>
            </p:extLst>
          </p:nvPr>
        </p:nvGraphicFramePr>
        <p:xfrm>
          <a:off x="5313101" y="1076956"/>
          <a:ext cx="184150" cy="1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21" imgW="152400" imgH="152400" progId="Equation.3">
                  <p:embed/>
                </p:oleObj>
              </mc:Choice>
              <mc:Fallback>
                <p:oleObj name="Equation" r:id="rId21" imgW="1524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313101" y="1076956"/>
                        <a:ext cx="184150" cy="18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908124"/>
              </p:ext>
            </p:extLst>
          </p:nvPr>
        </p:nvGraphicFramePr>
        <p:xfrm>
          <a:off x="5297226" y="2439089"/>
          <a:ext cx="184150" cy="1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23" imgW="152400" imgH="152400" progId="Equation.3">
                  <p:embed/>
                </p:oleObj>
              </mc:Choice>
              <mc:Fallback>
                <p:oleObj name="Equation" r:id="rId23" imgW="1524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297226" y="2439089"/>
                        <a:ext cx="184150" cy="18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288980"/>
              </p:ext>
            </p:extLst>
          </p:nvPr>
        </p:nvGraphicFramePr>
        <p:xfrm>
          <a:off x="7531100" y="1075604"/>
          <a:ext cx="184150" cy="1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24" imgW="152400" imgH="152400" progId="Equation.3">
                  <p:embed/>
                </p:oleObj>
              </mc:Choice>
              <mc:Fallback>
                <p:oleObj name="Equation" r:id="rId24" imgW="1524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531100" y="1075604"/>
                        <a:ext cx="184150" cy="18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285718"/>
              </p:ext>
            </p:extLst>
          </p:nvPr>
        </p:nvGraphicFramePr>
        <p:xfrm>
          <a:off x="7496175" y="2431130"/>
          <a:ext cx="184150" cy="1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25" imgW="152400" imgH="152400" progId="Equation.3">
                  <p:embed/>
                </p:oleObj>
              </mc:Choice>
              <mc:Fallback>
                <p:oleObj name="Equation" r:id="rId25" imgW="1524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496175" y="2431130"/>
                        <a:ext cx="184150" cy="18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2241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9644</TotalTime>
  <Words>23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Shiva</cp:lastModifiedBy>
  <cp:revision>19</cp:revision>
  <dcterms:created xsi:type="dcterms:W3CDTF">2016-01-25T19:45:09Z</dcterms:created>
  <dcterms:modified xsi:type="dcterms:W3CDTF">2016-09-10T21:55:41Z</dcterms:modified>
</cp:coreProperties>
</file>