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11175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22348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33523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44697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055870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267045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478219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689393" algn="l" defTabSz="42234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50" d="100"/>
          <a:sy n="50" d="100"/>
        </p:scale>
        <p:origin x="-2784" y="-352"/>
      </p:cViewPr>
      <p:guideLst>
        <p:guide orient="horz" pos="17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1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2"/>
            <a:ext cx="5486400" cy="1324610"/>
          </a:xfrm>
        </p:spPr>
        <p:txBody>
          <a:bodyPr/>
          <a:lstStyle>
            <a:lvl1pPr marL="0" indent="0" algn="ctr">
              <a:buNone/>
              <a:defRPr sz="1900"/>
            </a:lvl1pPr>
            <a:lvl2pPr marL="363592" indent="0" algn="ctr">
              <a:buNone/>
              <a:defRPr sz="1600"/>
            </a:lvl2pPr>
            <a:lvl3pPr marL="727185" indent="0" algn="ctr">
              <a:buNone/>
              <a:defRPr sz="1500"/>
            </a:lvl3pPr>
            <a:lvl4pPr marL="1090776" indent="0" algn="ctr">
              <a:buNone/>
              <a:defRPr sz="1300"/>
            </a:lvl4pPr>
            <a:lvl5pPr marL="1454368" indent="0" algn="ctr">
              <a:buNone/>
              <a:defRPr sz="1300"/>
            </a:lvl5pPr>
            <a:lvl6pPr marL="1817960" indent="0" algn="ctr">
              <a:buNone/>
              <a:defRPr sz="1300"/>
            </a:lvl6pPr>
            <a:lvl7pPr marL="2181551" indent="0" algn="ctr">
              <a:buNone/>
              <a:defRPr sz="1300"/>
            </a:lvl7pPr>
            <a:lvl8pPr marL="2545143" indent="0" algn="ctr">
              <a:buNone/>
              <a:defRPr sz="1300"/>
            </a:lvl8pPr>
            <a:lvl9pPr marL="2908734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1" y="292102"/>
            <a:ext cx="1577340" cy="46494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2" y="292102"/>
            <a:ext cx="4640580" cy="46494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1" y="1367792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1" y="3671572"/>
            <a:ext cx="6309360" cy="1200150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363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271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090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543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1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181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451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087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1"/>
            <a:ext cx="3108960" cy="3481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1"/>
            <a:ext cx="3108960" cy="3481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3"/>
            <a:ext cx="6309360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2"/>
            <a:ext cx="3094672" cy="6591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592" indent="0">
              <a:buNone/>
              <a:defRPr sz="1600" b="1"/>
            </a:lvl2pPr>
            <a:lvl3pPr marL="727185" indent="0">
              <a:buNone/>
              <a:defRPr sz="1500" b="1"/>
            </a:lvl3pPr>
            <a:lvl4pPr marL="1090776" indent="0">
              <a:buNone/>
              <a:defRPr sz="1300" b="1"/>
            </a:lvl4pPr>
            <a:lvl5pPr marL="1454368" indent="0">
              <a:buNone/>
              <a:defRPr sz="1300" b="1"/>
            </a:lvl5pPr>
            <a:lvl6pPr marL="1817960" indent="0">
              <a:buNone/>
              <a:defRPr sz="1300" b="1"/>
            </a:lvl6pPr>
            <a:lvl7pPr marL="2181551" indent="0">
              <a:buNone/>
              <a:defRPr sz="1300" b="1"/>
            </a:lvl7pPr>
            <a:lvl8pPr marL="2545143" indent="0">
              <a:buNone/>
              <a:defRPr sz="1300" b="1"/>
            </a:lvl8pPr>
            <a:lvl9pPr marL="290873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1"/>
            <a:ext cx="3094672" cy="29476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2" y="1344932"/>
            <a:ext cx="3109913" cy="6591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592" indent="0">
              <a:buNone/>
              <a:defRPr sz="1600" b="1"/>
            </a:lvl2pPr>
            <a:lvl3pPr marL="727185" indent="0">
              <a:buNone/>
              <a:defRPr sz="1500" b="1"/>
            </a:lvl3pPr>
            <a:lvl4pPr marL="1090776" indent="0">
              <a:buNone/>
              <a:defRPr sz="1300" b="1"/>
            </a:lvl4pPr>
            <a:lvl5pPr marL="1454368" indent="0">
              <a:buNone/>
              <a:defRPr sz="1300" b="1"/>
            </a:lvl5pPr>
            <a:lvl6pPr marL="1817960" indent="0">
              <a:buNone/>
              <a:defRPr sz="1300" b="1"/>
            </a:lvl6pPr>
            <a:lvl7pPr marL="2181551" indent="0">
              <a:buNone/>
              <a:defRPr sz="1300" b="1"/>
            </a:lvl7pPr>
            <a:lvl8pPr marL="2545143" indent="0">
              <a:buNone/>
              <a:defRPr sz="1300" b="1"/>
            </a:lvl8pPr>
            <a:lvl9pPr marL="290873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2" y="2004061"/>
            <a:ext cx="3109913" cy="29476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65760"/>
            <a:ext cx="2359343" cy="128016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2"/>
            <a:ext cx="3703320" cy="389890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645922"/>
            <a:ext cx="2359343" cy="3049271"/>
          </a:xfrm>
        </p:spPr>
        <p:txBody>
          <a:bodyPr/>
          <a:lstStyle>
            <a:lvl1pPr marL="0" indent="0">
              <a:buNone/>
              <a:defRPr sz="1300"/>
            </a:lvl1pPr>
            <a:lvl2pPr marL="363592" indent="0">
              <a:buNone/>
              <a:defRPr sz="1100"/>
            </a:lvl2pPr>
            <a:lvl3pPr marL="727185" indent="0">
              <a:buNone/>
              <a:defRPr sz="1000"/>
            </a:lvl3pPr>
            <a:lvl4pPr marL="1090776" indent="0">
              <a:buNone/>
              <a:defRPr sz="800"/>
            </a:lvl4pPr>
            <a:lvl5pPr marL="1454368" indent="0">
              <a:buNone/>
              <a:defRPr sz="800"/>
            </a:lvl5pPr>
            <a:lvl6pPr marL="1817960" indent="0">
              <a:buNone/>
              <a:defRPr sz="800"/>
            </a:lvl6pPr>
            <a:lvl7pPr marL="2181551" indent="0">
              <a:buNone/>
              <a:defRPr sz="800"/>
            </a:lvl7pPr>
            <a:lvl8pPr marL="2545143" indent="0">
              <a:buNone/>
              <a:defRPr sz="800"/>
            </a:lvl8pPr>
            <a:lvl9pPr marL="290873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65760"/>
            <a:ext cx="2359343" cy="128016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2"/>
            <a:ext cx="3703320" cy="3898900"/>
          </a:xfrm>
        </p:spPr>
        <p:txBody>
          <a:bodyPr anchor="t"/>
          <a:lstStyle>
            <a:lvl1pPr marL="0" indent="0">
              <a:buNone/>
              <a:defRPr sz="2500"/>
            </a:lvl1pPr>
            <a:lvl2pPr marL="363592" indent="0">
              <a:buNone/>
              <a:defRPr sz="2300"/>
            </a:lvl2pPr>
            <a:lvl3pPr marL="727185" indent="0">
              <a:buNone/>
              <a:defRPr sz="1900"/>
            </a:lvl3pPr>
            <a:lvl4pPr marL="1090776" indent="0">
              <a:buNone/>
              <a:defRPr sz="1600"/>
            </a:lvl4pPr>
            <a:lvl5pPr marL="1454368" indent="0">
              <a:buNone/>
              <a:defRPr sz="1600"/>
            </a:lvl5pPr>
            <a:lvl6pPr marL="1817960" indent="0">
              <a:buNone/>
              <a:defRPr sz="1600"/>
            </a:lvl6pPr>
            <a:lvl7pPr marL="2181551" indent="0">
              <a:buNone/>
              <a:defRPr sz="1600"/>
            </a:lvl7pPr>
            <a:lvl8pPr marL="2545143" indent="0">
              <a:buNone/>
              <a:defRPr sz="1600"/>
            </a:lvl8pPr>
            <a:lvl9pPr marL="2908734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645922"/>
            <a:ext cx="2359343" cy="3049271"/>
          </a:xfrm>
        </p:spPr>
        <p:txBody>
          <a:bodyPr/>
          <a:lstStyle>
            <a:lvl1pPr marL="0" indent="0">
              <a:buNone/>
              <a:defRPr sz="1300"/>
            </a:lvl1pPr>
            <a:lvl2pPr marL="363592" indent="0">
              <a:buNone/>
              <a:defRPr sz="1100"/>
            </a:lvl2pPr>
            <a:lvl3pPr marL="727185" indent="0">
              <a:buNone/>
              <a:defRPr sz="1000"/>
            </a:lvl3pPr>
            <a:lvl4pPr marL="1090776" indent="0">
              <a:buNone/>
              <a:defRPr sz="800"/>
            </a:lvl4pPr>
            <a:lvl5pPr marL="1454368" indent="0">
              <a:buNone/>
              <a:defRPr sz="800"/>
            </a:lvl5pPr>
            <a:lvl6pPr marL="1817960" indent="0">
              <a:buNone/>
              <a:defRPr sz="800"/>
            </a:lvl6pPr>
            <a:lvl7pPr marL="2181551" indent="0">
              <a:buNone/>
              <a:defRPr sz="800"/>
            </a:lvl7pPr>
            <a:lvl8pPr marL="2545143" indent="0">
              <a:buNone/>
              <a:defRPr sz="800"/>
            </a:lvl8pPr>
            <a:lvl9pPr marL="290873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3"/>
            <a:ext cx="6309360" cy="1060451"/>
          </a:xfrm>
          <a:prstGeom prst="rect">
            <a:avLst/>
          </a:prstGeom>
        </p:spPr>
        <p:txBody>
          <a:bodyPr vert="horz" lIns="14544" tIns="7273" rIns="14544" bIns="72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1"/>
            <a:ext cx="6309360" cy="3481071"/>
          </a:xfrm>
          <a:prstGeom prst="rect">
            <a:avLst/>
          </a:prstGeom>
        </p:spPr>
        <p:txBody>
          <a:bodyPr vert="horz" lIns="14544" tIns="7273" rIns="14544" bIns="72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3"/>
            <a:ext cx="1645920" cy="292101"/>
          </a:xfrm>
          <a:prstGeom prst="rect">
            <a:avLst/>
          </a:prstGeom>
        </p:spPr>
        <p:txBody>
          <a:bodyPr vert="horz" lIns="14544" tIns="7273" rIns="14544" bIns="72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3"/>
            <a:ext cx="2468880" cy="292101"/>
          </a:xfrm>
          <a:prstGeom prst="rect">
            <a:avLst/>
          </a:prstGeom>
        </p:spPr>
        <p:txBody>
          <a:bodyPr vert="horz" lIns="14544" tIns="7273" rIns="14544" bIns="72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3"/>
            <a:ext cx="1645920" cy="292101"/>
          </a:xfrm>
          <a:prstGeom prst="rect">
            <a:avLst/>
          </a:prstGeom>
        </p:spPr>
        <p:txBody>
          <a:bodyPr vert="horz" lIns="14544" tIns="7273" rIns="14544" bIns="72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7185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796" indent="-181796" algn="l" defTabSz="727185" rtl="0" eaLnBrk="1" latinLnBrk="0" hangingPunct="1">
        <a:lnSpc>
          <a:spcPct val="90000"/>
        </a:lnSpc>
        <a:spcBef>
          <a:spcPts val="79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5387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8979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572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36164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755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63347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939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0531" indent="-181796" algn="l" defTabSz="7271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92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27185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0776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368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17960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1551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143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08734" algn="l" defTabSz="7271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/>
          <p:cNvGrpSpPr/>
          <p:nvPr/>
        </p:nvGrpSpPr>
        <p:grpSpPr>
          <a:xfrm>
            <a:off x="-908934" y="-22249"/>
            <a:ext cx="3971877" cy="2234181"/>
            <a:chOff x="-4711990" y="513760"/>
            <a:chExt cx="24328597" cy="13684834"/>
          </a:xfrm>
        </p:grpSpPr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11990" y="513760"/>
              <a:ext cx="24328597" cy="13684834"/>
            </a:xfrm>
            <a:prstGeom prst="rect">
              <a:avLst/>
            </a:prstGeom>
          </p:spPr>
        </p:pic>
        <p:grpSp>
          <p:nvGrpSpPr>
            <p:cNvPr id="584" name="Group 583"/>
            <p:cNvGrpSpPr/>
            <p:nvPr/>
          </p:nvGrpSpPr>
          <p:grpSpPr>
            <a:xfrm>
              <a:off x="2297428" y="1529854"/>
              <a:ext cx="10022377" cy="11123110"/>
              <a:chOff x="2230124" y="-85772"/>
              <a:chExt cx="9620593" cy="11967885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7104421" y="6869680"/>
                <a:ext cx="4746296" cy="2589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Times New Roman"/>
                  <a:cs typeface="Times New Roman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8104269" y="1111813"/>
                <a:ext cx="3490768" cy="37043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Times New Roman"/>
                  <a:cs typeface="Times New Roman"/>
                </a:endParaRPr>
              </a:p>
            </p:txBody>
          </p:sp>
          <p:sp>
            <p:nvSpPr>
              <p:cNvPr id="587" name="TextBox 586"/>
              <p:cNvSpPr txBox="1"/>
              <p:nvPr/>
            </p:nvSpPr>
            <p:spPr>
              <a:xfrm>
                <a:off x="8395321" y="2447759"/>
                <a:ext cx="2929266" cy="283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/>
                    <a:cs typeface="Times New Roman"/>
                  </a:rPr>
                  <a:t>Build</a:t>
                </a:r>
              </a:p>
              <a:p>
                <a:pPr algn="ctr"/>
                <a:r>
                  <a:rPr lang="en-US" sz="11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  <p:sp>
            <p:nvSpPr>
              <p:cNvPr id="588" name="TextBox 587"/>
              <p:cNvSpPr txBox="1"/>
              <p:nvPr/>
            </p:nvSpPr>
            <p:spPr>
              <a:xfrm>
                <a:off x="5220956" y="9867050"/>
                <a:ext cx="2113198" cy="172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Times New Roman"/>
                    <a:cs typeface="Times New Roman"/>
                  </a:rPr>
                  <a:t>2ε</a:t>
                </a:r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5331147" y="-85772"/>
                <a:ext cx="1698494" cy="172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 err="1">
                    <a:latin typeface="Times New Roman"/>
                    <a:cs typeface="Times New Roman"/>
                  </a:rPr>
                  <a:t>ε</a:t>
                </a:r>
                <a:endParaRPr lang="en-US" sz="11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2708664" y="6479145"/>
                <a:ext cx="2903730" cy="172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Times New Roman"/>
                    <a:cs typeface="Times New Roman"/>
                  </a:rPr>
                  <a:t>ε</a:t>
                </a:r>
                <a:r>
                  <a:rPr lang="en-US" sz="1100" dirty="0">
                    <a:latin typeface="Times New Roman"/>
                    <a:cs typeface="Times New Roman"/>
                  </a:rPr>
                  <a:t>+2</a:t>
                </a:r>
                <a:r>
                  <a:rPr lang="en-US" sz="1100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  <p:cxnSp>
            <p:nvCxnSpPr>
              <p:cNvPr id="591" name="Straight Arrow Connector 590"/>
              <p:cNvCxnSpPr/>
              <p:nvPr/>
            </p:nvCxnSpPr>
            <p:spPr>
              <a:xfrm>
                <a:off x="2230124" y="6479148"/>
                <a:ext cx="3833790" cy="93843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/>
              <p:nvPr/>
            </p:nvCxnSpPr>
            <p:spPr>
              <a:xfrm>
                <a:off x="6809526" y="9458777"/>
                <a:ext cx="0" cy="242333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/>
              <p:cNvCxnSpPr/>
              <p:nvPr/>
            </p:nvCxnSpPr>
            <p:spPr>
              <a:xfrm>
                <a:off x="6758675" y="300343"/>
                <a:ext cx="0" cy="88282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8104269" y="2058014"/>
                <a:ext cx="3322953" cy="84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TextBox 594"/>
              <p:cNvSpPr txBox="1"/>
              <p:nvPr/>
            </p:nvSpPr>
            <p:spPr>
              <a:xfrm>
                <a:off x="8725541" y="1415635"/>
                <a:ext cx="2164280" cy="172411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1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1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6" name="Straight Arrow Connector 595"/>
              <p:cNvCxnSpPr/>
              <p:nvPr/>
            </p:nvCxnSpPr>
            <p:spPr>
              <a:xfrm>
                <a:off x="6770310" y="1183172"/>
                <a:ext cx="0" cy="373736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/>
              <p:cNvSpPr txBox="1"/>
              <p:nvPr/>
            </p:nvSpPr>
            <p:spPr>
              <a:xfrm>
                <a:off x="4517478" y="2363718"/>
                <a:ext cx="1851612" cy="172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1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1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8" name="Straight Arrow Connector 597"/>
              <p:cNvCxnSpPr/>
              <p:nvPr/>
            </p:nvCxnSpPr>
            <p:spPr>
              <a:xfrm>
                <a:off x="7224064" y="9849279"/>
                <a:ext cx="4470712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Arrow Connector 598"/>
              <p:cNvCxnSpPr/>
              <p:nvPr/>
            </p:nvCxnSpPr>
            <p:spPr>
              <a:xfrm>
                <a:off x="6770310" y="6869680"/>
                <a:ext cx="0" cy="258909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/>
              <p:cNvSpPr txBox="1"/>
              <p:nvPr/>
            </p:nvSpPr>
            <p:spPr>
              <a:xfrm>
                <a:off x="4392576" y="7427406"/>
                <a:ext cx="2393875" cy="172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1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1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8189004" y="9448466"/>
                <a:ext cx="1821020" cy="172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1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1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7462242" y="7100851"/>
                <a:ext cx="3620173" cy="283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/>
                    <a:cs typeface="Times New Roman"/>
                  </a:rPr>
                  <a:t>Staging</a:t>
                </a:r>
              </a:p>
              <a:p>
                <a:pPr algn="ctr"/>
                <a:r>
                  <a:rPr lang="en-US" sz="11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</p:grpSp>
      </p:grpSp>
      <p:pic>
        <p:nvPicPr>
          <p:cNvPr id="603" name="Picture 6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4282" y="2418633"/>
            <a:ext cx="1560439" cy="877747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4282" y="3518077"/>
            <a:ext cx="1556959" cy="875789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9998" y="4615569"/>
            <a:ext cx="1556155" cy="875337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3" y="2426516"/>
            <a:ext cx="1546424" cy="869863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059" y="2425911"/>
            <a:ext cx="1546424" cy="869863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028" y="2426515"/>
            <a:ext cx="1547122" cy="870256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693" y="2425911"/>
            <a:ext cx="1546424" cy="869863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109" y="2425911"/>
            <a:ext cx="1546424" cy="869863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9077" y="2418634"/>
            <a:ext cx="1544973" cy="869047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380" y="2403378"/>
            <a:ext cx="1532275" cy="861905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061" y="3523756"/>
            <a:ext cx="1546867" cy="870113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028" y="3525356"/>
            <a:ext cx="1544018" cy="868510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11" y="3520614"/>
            <a:ext cx="1558035" cy="876395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8310" y="3525070"/>
            <a:ext cx="1544530" cy="868798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9078" y="3526897"/>
            <a:ext cx="1542245" cy="867513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217" y="3527439"/>
            <a:ext cx="1540316" cy="866428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944" y="3511641"/>
            <a:ext cx="1551146" cy="87252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11" y="4615567"/>
            <a:ext cx="1556157" cy="875339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194" y="4615566"/>
            <a:ext cx="1556157" cy="875339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959" y="4615566"/>
            <a:ext cx="1556157" cy="875339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723" y="4615566"/>
            <a:ext cx="1556157" cy="875339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109" y="4615566"/>
            <a:ext cx="1556157" cy="875339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3485" y="4615566"/>
            <a:ext cx="1556157" cy="875339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945" y="4608124"/>
            <a:ext cx="1556157" cy="875339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3629070" y="4412400"/>
            <a:ext cx="45720" cy="182155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6647" y="4455470"/>
            <a:ext cx="259896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r>
              <a:rPr lang="en-US" sz="1100" i="1" dirty="0">
                <a:latin typeface="Times New Roman"/>
                <a:cs typeface="Times New Roman"/>
              </a:rPr>
              <a:t>k</a:t>
            </a:r>
            <a:r>
              <a:rPr lang="en-US" sz="11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1727" y="3353110"/>
            <a:ext cx="259896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r>
              <a:rPr lang="en-US" sz="1100" i="1" dirty="0">
                <a:latin typeface="Times New Roman"/>
                <a:cs typeface="Times New Roman"/>
              </a:rPr>
              <a:t>k</a:t>
            </a:r>
            <a:r>
              <a:rPr lang="en-US" sz="11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1727" y="2249458"/>
            <a:ext cx="259896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r>
              <a:rPr lang="en-US" sz="1100" i="1" dirty="0">
                <a:latin typeface="Times New Roman"/>
                <a:cs typeface="Times New Roman"/>
              </a:rPr>
              <a:t>k</a:t>
            </a:r>
            <a:r>
              <a:rPr lang="en-US" sz="11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2264004" y="548906"/>
            <a:ext cx="389850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2266882" y="833441"/>
            <a:ext cx="313295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2264539" y="1110240"/>
            <a:ext cx="372751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2237235" y="1394214"/>
            <a:ext cx="689077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3019259" y="1412067"/>
            <a:ext cx="245192" cy="24148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582109" y="3074044"/>
            <a:ext cx="120952" cy="1325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4709" y="492631"/>
            <a:ext cx="289561" cy="3048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367" y="852791"/>
            <a:ext cx="252663" cy="24597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490282" y="3074044"/>
            <a:ext cx="115303" cy="1325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392804" y="3074044"/>
            <a:ext cx="112738" cy="1325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292760" y="3074044"/>
            <a:ext cx="106391" cy="1325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1929506" y="3027856"/>
            <a:ext cx="128847" cy="10927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2816563" y="2912759"/>
            <a:ext cx="68549" cy="5210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3750893" y="3027854"/>
            <a:ext cx="203153" cy="42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2816563" y="2816965"/>
            <a:ext cx="68549" cy="5210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2816563" y="2731841"/>
            <a:ext cx="68549" cy="5210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2816563" y="2644168"/>
            <a:ext cx="68549" cy="5210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3713005" y="3123659"/>
            <a:ext cx="62164" cy="60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4737915" y="2669370"/>
            <a:ext cx="571105" cy="5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4910453" y="3021436"/>
            <a:ext cx="446041" cy="163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4910453" y="3114468"/>
            <a:ext cx="446041" cy="20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3" name="Group 672"/>
          <p:cNvGrpSpPr/>
          <p:nvPr/>
        </p:nvGrpSpPr>
        <p:grpSpPr>
          <a:xfrm>
            <a:off x="3825199" y="2829462"/>
            <a:ext cx="128847" cy="109279"/>
            <a:chOff x="12500645" y="19167862"/>
            <a:chExt cx="773077" cy="655676"/>
          </a:xfrm>
        </p:grpSpPr>
        <p:cxnSp>
          <p:nvCxnSpPr>
            <p:cNvPr id="674" name="Straight Arrow Connector 67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/>
          <p:cNvCxnSpPr/>
          <p:nvPr/>
        </p:nvCxnSpPr>
        <p:spPr>
          <a:xfrm rot="16200000" flipH="1" flipV="1">
            <a:off x="6005577" y="3012957"/>
            <a:ext cx="1417" cy="102355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5944895" y="2951162"/>
            <a:ext cx="0" cy="122883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6007608" y="2911781"/>
            <a:ext cx="1" cy="1050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6118142" y="2609786"/>
            <a:ext cx="1417" cy="102355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6057461" y="2547992"/>
            <a:ext cx="0" cy="122883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6120173" y="2508611"/>
            <a:ext cx="1" cy="1050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608065" y="4169315"/>
            <a:ext cx="123748" cy="110293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506392" y="4169315"/>
            <a:ext cx="123748" cy="110293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404719" y="4169315"/>
            <a:ext cx="123748" cy="110293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507701" y="3710440"/>
            <a:ext cx="123748" cy="11029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309953" y="3809755"/>
            <a:ext cx="68549" cy="5210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217727" y="4271979"/>
            <a:ext cx="68549" cy="5210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226253" y="4186191"/>
            <a:ext cx="68549" cy="5210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120775" y="4271979"/>
            <a:ext cx="68549" cy="5210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1930946" y="4124086"/>
            <a:ext cx="128847" cy="10927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2307184" y="3659445"/>
            <a:ext cx="128847" cy="10927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2818359" y="3828957"/>
            <a:ext cx="68549" cy="5210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2818359" y="4013177"/>
            <a:ext cx="68549" cy="5210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2818359" y="4098353"/>
            <a:ext cx="68549" cy="5210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3139878" y="3633395"/>
            <a:ext cx="68549" cy="5210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3059125" y="4006894"/>
            <a:ext cx="68549" cy="5210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3163023" y="4006894"/>
            <a:ext cx="68549" cy="5210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3259470" y="3996846"/>
            <a:ext cx="68549" cy="5210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2971137" y="4096501"/>
            <a:ext cx="68549" cy="5210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2894185" y="4096501"/>
            <a:ext cx="68549" cy="5210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3059125" y="2912759"/>
            <a:ext cx="68549" cy="5210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3163023" y="2912759"/>
            <a:ext cx="68549" cy="5210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3259470" y="2902711"/>
            <a:ext cx="68549" cy="5210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2971137" y="3002365"/>
            <a:ext cx="68549" cy="5210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2894185" y="3002365"/>
            <a:ext cx="68549" cy="5210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3750893" y="4128150"/>
            <a:ext cx="203153" cy="42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3713007" y="4224563"/>
            <a:ext cx="59241" cy="187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3772246" y="3762742"/>
            <a:ext cx="271138" cy="74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4910453" y="4129912"/>
            <a:ext cx="446041" cy="163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4827348" y="4222944"/>
            <a:ext cx="529144" cy="349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4737915" y="3770225"/>
            <a:ext cx="571105" cy="5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4737915" y="3854939"/>
            <a:ext cx="571105" cy="5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6005577" y="4138941"/>
            <a:ext cx="1417" cy="102355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5944895" y="4077146"/>
            <a:ext cx="0" cy="122883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6007608" y="4037767"/>
            <a:ext cx="1" cy="1050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6101395" y="3759218"/>
            <a:ext cx="1417" cy="102355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6040714" y="3697424"/>
            <a:ext cx="0" cy="122883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6103427" y="3658043"/>
            <a:ext cx="1" cy="1050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418081" y="5179070"/>
            <a:ext cx="71777" cy="20245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126476" y="3171023"/>
            <a:ext cx="68549" cy="5210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207361" y="3091344"/>
            <a:ext cx="68549" cy="5210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418081" y="4996578"/>
            <a:ext cx="71777" cy="20245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609394" y="4996578"/>
            <a:ext cx="71777" cy="20245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217727" y="5360237"/>
            <a:ext cx="68549" cy="5210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123133" y="5360237"/>
            <a:ext cx="68549" cy="5210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1930946" y="5239945"/>
            <a:ext cx="128847" cy="10927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2200209" y="4939194"/>
            <a:ext cx="128847" cy="10927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2813597" y="5106531"/>
            <a:ext cx="68549" cy="5210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2813597" y="5191707"/>
            <a:ext cx="68549" cy="5210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2813597" y="4924985"/>
            <a:ext cx="68549" cy="5210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3744089" y="5032310"/>
            <a:ext cx="212413" cy="5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3744089" y="5127374"/>
            <a:ext cx="212413" cy="5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4909575" y="4943372"/>
            <a:ext cx="474613" cy="174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4909575" y="5033498"/>
            <a:ext cx="474613" cy="174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4909575" y="5128562"/>
            <a:ext cx="474613" cy="174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5908212" y="5035846"/>
            <a:ext cx="156691" cy="2327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5908213" y="4856345"/>
            <a:ext cx="573" cy="17596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5924643" y="4856345"/>
            <a:ext cx="78057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2998546" y="1231661"/>
            <a:ext cx="264051" cy="96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8" name="Picture 827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5008" y="-5510"/>
            <a:ext cx="3250907" cy="1828635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572" y="-462"/>
            <a:ext cx="3236008" cy="1820255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5163390" y="699125"/>
            <a:ext cx="583687" cy="46182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5236" tIns="7619" rIns="15236" bIns="7619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4208521" y="1857936"/>
            <a:ext cx="287258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6376244" y="1851266"/>
            <a:ext cx="297114" cy="189795"/>
          </a:xfrm>
          <a:prstGeom prst="rect">
            <a:avLst/>
          </a:prstGeom>
          <a:noFill/>
        </p:spPr>
        <p:txBody>
          <a:bodyPr wrap="none" lIns="15236" tIns="7619" rIns="15236" bIns="7619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6263</TotalTime>
  <Words>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Shiva</cp:lastModifiedBy>
  <cp:revision>28</cp:revision>
  <dcterms:created xsi:type="dcterms:W3CDTF">2016-09-02T03:56:27Z</dcterms:created>
  <dcterms:modified xsi:type="dcterms:W3CDTF">2016-09-10T21:55:46Z</dcterms:modified>
</cp:coreProperties>
</file>