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029200" cy="3657600"/>
  <p:notesSz cx="6858000" cy="9144000"/>
  <p:defaultTextStyle>
    <a:defPPr>
      <a:defRPr lang="en-US"/>
    </a:defPPr>
    <a:lvl1pPr marL="0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258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512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22768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97024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371280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645538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919792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194050" algn="l" defTabSz="2742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E4AE"/>
    <a:srgbClr val="A5CBE6"/>
    <a:srgbClr val="F2F7FB"/>
    <a:srgbClr val="F6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904" y="-8"/>
      </p:cViewPr>
      <p:guideLst>
        <p:guide orient="horz" pos="1152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36231"/>
            <a:ext cx="427482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072640"/>
            <a:ext cx="35204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4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8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7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5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1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4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146479"/>
            <a:ext cx="113157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1" y="146479"/>
            <a:ext cx="331089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2350350"/>
            <a:ext cx="4274820" cy="726440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50251"/>
            <a:ext cx="4274820" cy="800102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4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5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227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970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712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455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1979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94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1" y="853446"/>
            <a:ext cx="2221230" cy="241384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1" y="853446"/>
            <a:ext cx="2221230" cy="241384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7" y="818732"/>
            <a:ext cx="2222106" cy="3412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74258" indent="0">
              <a:buNone/>
              <a:defRPr sz="1200" b="1"/>
            </a:lvl2pPr>
            <a:lvl3pPr marL="548512" indent="0">
              <a:buNone/>
              <a:defRPr sz="1200" b="1"/>
            </a:lvl3pPr>
            <a:lvl4pPr marL="822768" indent="0">
              <a:buNone/>
              <a:defRPr sz="1000" b="1"/>
            </a:lvl4pPr>
            <a:lvl5pPr marL="1097024" indent="0">
              <a:buNone/>
              <a:defRPr sz="1000" b="1"/>
            </a:lvl5pPr>
            <a:lvl6pPr marL="1371280" indent="0">
              <a:buNone/>
              <a:defRPr sz="1000" b="1"/>
            </a:lvl6pPr>
            <a:lvl7pPr marL="1645538" indent="0">
              <a:buNone/>
              <a:defRPr sz="1000" b="1"/>
            </a:lvl7pPr>
            <a:lvl8pPr marL="1919792" indent="0">
              <a:buNone/>
              <a:defRPr sz="1000" b="1"/>
            </a:lvl8pPr>
            <a:lvl9pPr marL="219405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7" y="1159938"/>
            <a:ext cx="2222106" cy="2107356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7" y="818732"/>
            <a:ext cx="2222978" cy="3412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74258" indent="0">
              <a:buNone/>
              <a:defRPr sz="1200" b="1"/>
            </a:lvl2pPr>
            <a:lvl3pPr marL="548512" indent="0">
              <a:buNone/>
              <a:defRPr sz="1200" b="1"/>
            </a:lvl3pPr>
            <a:lvl4pPr marL="822768" indent="0">
              <a:buNone/>
              <a:defRPr sz="1000" b="1"/>
            </a:lvl4pPr>
            <a:lvl5pPr marL="1097024" indent="0">
              <a:buNone/>
              <a:defRPr sz="1000" b="1"/>
            </a:lvl5pPr>
            <a:lvl6pPr marL="1371280" indent="0">
              <a:buNone/>
              <a:defRPr sz="1000" b="1"/>
            </a:lvl6pPr>
            <a:lvl7pPr marL="1645538" indent="0">
              <a:buNone/>
              <a:defRPr sz="1000" b="1"/>
            </a:lvl7pPr>
            <a:lvl8pPr marL="1919792" indent="0">
              <a:buNone/>
              <a:defRPr sz="1000" b="1"/>
            </a:lvl8pPr>
            <a:lvl9pPr marL="219405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7" y="1159938"/>
            <a:ext cx="2222978" cy="2107356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8" y="145628"/>
            <a:ext cx="1654572" cy="61976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8" y="145631"/>
            <a:ext cx="2811464" cy="31216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8" y="765391"/>
            <a:ext cx="1654572" cy="2501902"/>
          </a:xfrm>
        </p:spPr>
        <p:txBody>
          <a:bodyPr/>
          <a:lstStyle>
            <a:lvl1pPr marL="0" indent="0">
              <a:buNone/>
              <a:defRPr sz="800"/>
            </a:lvl1pPr>
            <a:lvl2pPr marL="274258" indent="0">
              <a:buNone/>
              <a:defRPr sz="800"/>
            </a:lvl2pPr>
            <a:lvl3pPr marL="548512" indent="0">
              <a:buNone/>
              <a:defRPr sz="800"/>
            </a:lvl3pPr>
            <a:lvl4pPr marL="822768" indent="0">
              <a:buNone/>
              <a:defRPr sz="600"/>
            </a:lvl4pPr>
            <a:lvl5pPr marL="1097024" indent="0">
              <a:buNone/>
              <a:defRPr sz="600"/>
            </a:lvl5pPr>
            <a:lvl6pPr marL="1371280" indent="0">
              <a:buNone/>
              <a:defRPr sz="600"/>
            </a:lvl6pPr>
            <a:lvl7pPr marL="1645538" indent="0">
              <a:buNone/>
              <a:defRPr sz="600"/>
            </a:lvl7pPr>
            <a:lvl8pPr marL="1919792" indent="0">
              <a:buNone/>
              <a:defRPr sz="600"/>
            </a:lvl8pPr>
            <a:lvl9pPr marL="219405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0" y="2560323"/>
            <a:ext cx="3017520" cy="30226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60" y="326814"/>
            <a:ext cx="3017520" cy="2194560"/>
          </a:xfrm>
        </p:spPr>
        <p:txBody>
          <a:bodyPr/>
          <a:lstStyle>
            <a:lvl1pPr marL="0" indent="0">
              <a:buNone/>
              <a:defRPr sz="2000"/>
            </a:lvl1pPr>
            <a:lvl2pPr marL="274258" indent="0">
              <a:buNone/>
              <a:defRPr sz="1800"/>
            </a:lvl2pPr>
            <a:lvl3pPr marL="548512" indent="0">
              <a:buNone/>
              <a:defRPr sz="1600"/>
            </a:lvl3pPr>
            <a:lvl4pPr marL="822768" indent="0">
              <a:buNone/>
              <a:defRPr sz="1200"/>
            </a:lvl4pPr>
            <a:lvl5pPr marL="1097024" indent="0">
              <a:buNone/>
              <a:defRPr sz="1200"/>
            </a:lvl5pPr>
            <a:lvl6pPr marL="1371280" indent="0">
              <a:buNone/>
              <a:defRPr sz="1200"/>
            </a:lvl6pPr>
            <a:lvl7pPr marL="1645538" indent="0">
              <a:buNone/>
              <a:defRPr sz="1200"/>
            </a:lvl7pPr>
            <a:lvl8pPr marL="1919792" indent="0">
              <a:buNone/>
              <a:defRPr sz="1200"/>
            </a:lvl8pPr>
            <a:lvl9pPr marL="219405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60" y="2862585"/>
            <a:ext cx="3017520" cy="429262"/>
          </a:xfrm>
        </p:spPr>
        <p:txBody>
          <a:bodyPr/>
          <a:lstStyle>
            <a:lvl1pPr marL="0" indent="0">
              <a:buNone/>
              <a:defRPr sz="800"/>
            </a:lvl1pPr>
            <a:lvl2pPr marL="274258" indent="0">
              <a:buNone/>
              <a:defRPr sz="800"/>
            </a:lvl2pPr>
            <a:lvl3pPr marL="548512" indent="0">
              <a:buNone/>
              <a:defRPr sz="800"/>
            </a:lvl3pPr>
            <a:lvl4pPr marL="822768" indent="0">
              <a:buNone/>
              <a:defRPr sz="600"/>
            </a:lvl4pPr>
            <a:lvl5pPr marL="1097024" indent="0">
              <a:buNone/>
              <a:defRPr sz="600"/>
            </a:lvl5pPr>
            <a:lvl6pPr marL="1371280" indent="0">
              <a:buNone/>
              <a:defRPr sz="600"/>
            </a:lvl6pPr>
            <a:lvl7pPr marL="1645538" indent="0">
              <a:buNone/>
              <a:defRPr sz="600"/>
            </a:lvl7pPr>
            <a:lvl8pPr marL="1919792" indent="0">
              <a:buNone/>
              <a:defRPr sz="600"/>
            </a:lvl8pPr>
            <a:lvl9pPr marL="219405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476"/>
            <a:ext cx="4526280" cy="609600"/>
          </a:xfrm>
          <a:prstGeom prst="rect">
            <a:avLst/>
          </a:prstGeom>
        </p:spPr>
        <p:txBody>
          <a:bodyPr vert="horz" lIns="54852" tIns="27426" rIns="54852" bIns="27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3446"/>
            <a:ext cx="4526280" cy="2413848"/>
          </a:xfrm>
          <a:prstGeom prst="rect">
            <a:avLst/>
          </a:prstGeom>
        </p:spPr>
        <p:txBody>
          <a:bodyPr vert="horz" lIns="54852" tIns="27426" rIns="54852" bIns="27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9"/>
            <a:ext cx="1173480" cy="194734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3390059"/>
            <a:ext cx="1592580" cy="194734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3390059"/>
            <a:ext cx="1173480" cy="194734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25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692" indent="-205692" algn="l" defTabSz="2742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5666" indent="-171410" algn="l" defTabSz="27425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0" indent="-137128" algn="l" defTabSz="27425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59898" indent="-137128" algn="l" defTabSz="27425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154" indent="-137128" algn="l" defTabSz="274258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408" indent="-137128" algn="l" defTabSz="27425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666" indent="-137128" algn="l" defTabSz="27425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6920" indent="-137128" algn="l" defTabSz="27425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176" indent="-137128" algn="l" defTabSz="27425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258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12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768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024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280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538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19792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050" algn="l" defTabSz="2742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_Final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790" y="1172580"/>
            <a:ext cx="5424960" cy="245220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 rot="5400000">
            <a:off x="1412650" y="-862965"/>
            <a:ext cx="369332" cy="2029586"/>
          </a:xfrm>
          <a:prstGeom prst="rect">
            <a:avLst/>
          </a:prstGeom>
          <a:noFill/>
        </p:spPr>
        <p:txBody>
          <a:bodyPr vert="vert270" wrap="square" lIns="91440" tIns="45720" rIns="91440" bIns="45720" rtlCol="0">
            <a:spAutoFit/>
          </a:bodyPr>
          <a:lstStyle/>
          <a:p>
            <a:r>
              <a:rPr lang="en-US" dirty="0" smtClean="0"/>
              <a:t>Negative Covariance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3546700" y="-869077"/>
            <a:ext cx="369332" cy="2029586"/>
          </a:xfrm>
          <a:prstGeom prst="rect">
            <a:avLst/>
          </a:prstGeom>
          <a:noFill/>
        </p:spPr>
        <p:txBody>
          <a:bodyPr vert="vert270" wrap="square" lIns="91440" tIns="45720" rIns="91440" bIns="45720" rtlCol="0">
            <a:spAutoFit/>
          </a:bodyPr>
          <a:lstStyle/>
          <a:p>
            <a:r>
              <a:rPr lang="en-US" dirty="0" smtClean="0"/>
              <a:t>Positive Covariance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1978281" y="4808"/>
            <a:ext cx="143326" cy="226492"/>
          </a:xfrm>
          <a:prstGeom prst="rect">
            <a:avLst/>
          </a:prstGeom>
          <a:solidFill>
            <a:srgbClr val="F8E4AE"/>
          </a:solidFill>
          <a:ln>
            <a:solidFill>
              <a:srgbClr val="F8E4A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4037587" y="4808"/>
            <a:ext cx="143326" cy="226492"/>
          </a:xfrm>
          <a:prstGeom prst="rect">
            <a:avLst/>
          </a:prstGeom>
          <a:solidFill>
            <a:srgbClr val="A5CBE6"/>
          </a:solidFill>
          <a:ln>
            <a:solidFill>
              <a:srgbClr val="A5CB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6" name="Picture 5" descr="CovFig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97" y="235066"/>
            <a:ext cx="1041522" cy="1043000"/>
          </a:xfrm>
          <a:prstGeom prst="rect">
            <a:avLst/>
          </a:prstGeom>
        </p:spPr>
      </p:pic>
      <p:pic>
        <p:nvPicPr>
          <p:cNvPr id="7" name="Picture 6" descr="CovFig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7397" y="235066"/>
            <a:ext cx="1041518" cy="1043000"/>
          </a:xfrm>
          <a:prstGeom prst="rect">
            <a:avLst/>
          </a:prstGeom>
        </p:spPr>
      </p:pic>
      <p:pic>
        <p:nvPicPr>
          <p:cNvPr id="8" name="Picture 7" descr="CovFig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573" y="235066"/>
            <a:ext cx="1048242" cy="1045280"/>
          </a:xfrm>
          <a:prstGeom prst="rect">
            <a:avLst/>
          </a:prstGeom>
        </p:spPr>
      </p:pic>
      <p:pic>
        <p:nvPicPr>
          <p:cNvPr id="9" name="Picture 8" descr="CovFig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2957" y="227281"/>
            <a:ext cx="1052334" cy="10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6456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18</cp:revision>
  <dcterms:created xsi:type="dcterms:W3CDTF">2015-09-16T02:23:42Z</dcterms:created>
  <dcterms:modified xsi:type="dcterms:W3CDTF">2016-09-10T21:57:00Z</dcterms:modified>
</cp:coreProperties>
</file>