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" cy="1828800"/>
  <p:notesSz cx="6858000" cy="9144000"/>
  <p:defaultTextStyle>
    <a:defPPr>
      <a:defRPr lang="en-US"/>
    </a:defPPr>
    <a:lvl1pPr marL="0" algn="l" defTabSz="12189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21891" algn="l" defTabSz="12189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243781" algn="l" defTabSz="12189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365672" algn="l" defTabSz="12189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487562" algn="l" defTabSz="12189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609452" algn="l" defTabSz="12189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731342" algn="l" defTabSz="12189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853233" algn="l" defTabSz="12189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975123" algn="l" defTabSz="12189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40" d="100"/>
          <a:sy n="240" d="100"/>
        </p:scale>
        <p:origin x="-1992" y="1328"/>
      </p:cViewPr>
      <p:guideLst>
        <p:guide orient="horz" pos="576"/>
        <p:guide pos="5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568115"/>
            <a:ext cx="1554480" cy="3920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" y="1036320"/>
            <a:ext cx="1280160" cy="4673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1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3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7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9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1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3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5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1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" y="73238"/>
            <a:ext cx="308610" cy="15604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" y="73238"/>
            <a:ext cx="895350" cy="15604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5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4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3" y="1175175"/>
            <a:ext cx="1554480" cy="363220"/>
          </a:xfrm>
        </p:spPr>
        <p:txBody>
          <a:bodyPr anchor="t"/>
          <a:lstStyle>
            <a:lvl1pPr algn="l">
              <a:defRPr sz="1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3" y="775124"/>
            <a:ext cx="1554480" cy="400050"/>
          </a:xfrm>
        </p:spPr>
        <p:txBody>
          <a:bodyPr anchor="b"/>
          <a:lstStyle>
            <a:lvl1pPr marL="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1pPr>
            <a:lvl2pPr marL="12189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4378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3pPr>
            <a:lvl4pPr marL="365672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87562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609452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731342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53233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975123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" y="426722"/>
            <a:ext cx="601980" cy="1206923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040" y="426722"/>
            <a:ext cx="601980" cy="1206923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6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73237"/>
            <a:ext cx="164592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" y="409365"/>
            <a:ext cx="808038" cy="170603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21891" indent="0">
              <a:buNone/>
              <a:defRPr sz="500" b="1"/>
            </a:lvl2pPr>
            <a:lvl3pPr marL="243781" indent="0">
              <a:buNone/>
              <a:defRPr sz="500" b="1"/>
            </a:lvl3pPr>
            <a:lvl4pPr marL="365672" indent="0">
              <a:buNone/>
              <a:defRPr sz="400" b="1"/>
            </a:lvl4pPr>
            <a:lvl5pPr marL="487562" indent="0">
              <a:buNone/>
              <a:defRPr sz="400" b="1"/>
            </a:lvl5pPr>
            <a:lvl6pPr marL="609452" indent="0">
              <a:buNone/>
              <a:defRPr sz="400" b="1"/>
            </a:lvl6pPr>
            <a:lvl7pPr marL="731342" indent="0">
              <a:buNone/>
              <a:defRPr sz="400" b="1"/>
            </a:lvl7pPr>
            <a:lvl8pPr marL="853233" indent="0">
              <a:buNone/>
              <a:defRPr sz="400" b="1"/>
            </a:lvl8pPr>
            <a:lvl9pPr marL="975123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" y="579968"/>
            <a:ext cx="808038" cy="1053677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6" y="409365"/>
            <a:ext cx="808355" cy="170603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21891" indent="0">
              <a:buNone/>
              <a:defRPr sz="500" b="1"/>
            </a:lvl2pPr>
            <a:lvl3pPr marL="243781" indent="0">
              <a:buNone/>
              <a:defRPr sz="500" b="1"/>
            </a:lvl3pPr>
            <a:lvl4pPr marL="365672" indent="0">
              <a:buNone/>
              <a:defRPr sz="400" b="1"/>
            </a:lvl4pPr>
            <a:lvl5pPr marL="487562" indent="0">
              <a:buNone/>
              <a:defRPr sz="400" b="1"/>
            </a:lvl5pPr>
            <a:lvl6pPr marL="609452" indent="0">
              <a:buNone/>
              <a:defRPr sz="400" b="1"/>
            </a:lvl6pPr>
            <a:lvl7pPr marL="731342" indent="0">
              <a:buNone/>
              <a:defRPr sz="400" b="1"/>
            </a:lvl7pPr>
            <a:lvl8pPr marL="853233" indent="0">
              <a:buNone/>
              <a:defRPr sz="400" b="1"/>
            </a:lvl8pPr>
            <a:lvl9pPr marL="975123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6" y="579968"/>
            <a:ext cx="808355" cy="1053677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2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7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1" y="72813"/>
            <a:ext cx="601663" cy="309880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" y="72814"/>
            <a:ext cx="1022350" cy="1560830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1" y="382694"/>
            <a:ext cx="601663" cy="1250950"/>
          </a:xfrm>
        </p:spPr>
        <p:txBody>
          <a:bodyPr/>
          <a:lstStyle>
            <a:lvl1pPr marL="0" indent="0">
              <a:buNone/>
              <a:defRPr sz="400"/>
            </a:lvl1pPr>
            <a:lvl2pPr marL="121891" indent="0">
              <a:buNone/>
              <a:defRPr sz="300"/>
            </a:lvl2pPr>
            <a:lvl3pPr marL="243781" indent="0">
              <a:buNone/>
              <a:defRPr sz="300"/>
            </a:lvl3pPr>
            <a:lvl4pPr marL="365672" indent="0">
              <a:buNone/>
              <a:defRPr sz="200"/>
            </a:lvl4pPr>
            <a:lvl5pPr marL="487562" indent="0">
              <a:buNone/>
              <a:defRPr sz="200"/>
            </a:lvl5pPr>
            <a:lvl6pPr marL="609452" indent="0">
              <a:buNone/>
              <a:defRPr sz="200"/>
            </a:lvl6pPr>
            <a:lvl7pPr marL="731342" indent="0">
              <a:buNone/>
              <a:defRPr sz="200"/>
            </a:lvl7pPr>
            <a:lvl8pPr marL="853233" indent="0">
              <a:buNone/>
              <a:defRPr sz="200"/>
            </a:lvl8pPr>
            <a:lvl9pPr marL="975123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0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8" y="1280160"/>
            <a:ext cx="1097280" cy="151130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8" y="163407"/>
            <a:ext cx="1097280" cy="1097280"/>
          </a:xfrm>
        </p:spPr>
        <p:txBody>
          <a:bodyPr/>
          <a:lstStyle>
            <a:lvl1pPr marL="0" indent="0">
              <a:buNone/>
              <a:defRPr sz="900"/>
            </a:lvl1pPr>
            <a:lvl2pPr marL="121891" indent="0">
              <a:buNone/>
              <a:defRPr sz="700"/>
            </a:lvl2pPr>
            <a:lvl3pPr marL="243781" indent="0">
              <a:buNone/>
              <a:defRPr sz="600"/>
            </a:lvl3pPr>
            <a:lvl4pPr marL="365672" indent="0">
              <a:buNone/>
              <a:defRPr sz="500"/>
            </a:lvl4pPr>
            <a:lvl5pPr marL="487562" indent="0">
              <a:buNone/>
              <a:defRPr sz="500"/>
            </a:lvl5pPr>
            <a:lvl6pPr marL="609452" indent="0">
              <a:buNone/>
              <a:defRPr sz="500"/>
            </a:lvl6pPr>
            <a:lvl7pPr marL="731342" indent="0">
              <a:buNone/>
              <a:defRPr sz="500"/>
            </a:lvl7pPr>
            <a:lvl8pPr marL="853233" indent="0">
              <a:buNone/>
              <a:defRPr sz="500"/>
            </a:lvl8pPr>
            <a:lvl9pPr marL="975123" indent="0">
              <a:buNone/>
              <a:defRPr sz="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8" y="1431290"/>
            <a:ext cx="1097280" cy="214630"/>
          </a:xfrm>
        </p:spPr>
        <p:txBody>
          <a:bodyPr/>
          <a:lstStyle>
            <a:lvl1pPr marL="0" indent="0">
              <a:buNone/>
              <a:defRPr sz="400"/>
            </a:lvl1pPr>
            <a:lvl2pPr marL="121891" indent="0">
              <a:buNone/>
              <a:defRPr sz="300"/>
            </a:lvl2pPr>
            <a:lvl3pPr marL="243781" indent="0">
              <a:buNone/>
              <a:defRPr sz="300"/>
            </a:lvl3pPr>
            <a:lvl4pPr marL="365672" indent="0">
              <a:buNone/>
              <a:defRPr sz="200"/>
            </a:lvl4pPr>
            <a:lvl5pPr marL="487562" indent="0">
              <a:buNone/>
              <a:defRPr sz="200"/>
            </a:lvl5pPr>
            <a:lvl6pPr marL="609452" indent="0">
              <a:buNone/>
              <a:defRPr sz="200"/>
            </a:lvl6pPr>
            <a:lvl7pPr marL="731342" indent="0">
              <a:buNone/>
              <a:defRPr sz="200"/>
            </a:lvl7pPr>
            <a:lvl8pPr marL="853233" indent="0">
              <a:buNone/>
              <a:defRPr sz="200"/>
            </a:lvl8pPr>
            <a:lvl9pPr marL="975123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7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" y="73237"/>
            <a:ext cx="1645920" cy="304800"/>
          </a:xfrm>
          <a:prstGeom prst="rect">
            <a:avLst/>
          </a:prstGeom>
        </p:spPr>
        <p:txBody>
          <a:bodyPr vert="horz" lIns="24378" tIns="12190" rIns="24378" bIns="121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" y="426722"/>
            <a:ext cx="1645920" cy="1206923"/>
          </a:xfrm>
          <a:prstGeom prst="rect">
            <a:avLst/>
          </a:prstGeom>
        </p:spPr>
        <p:txBody>
          <a:bodyPr vert="horz" lIns="24378" tIns="12190" rIns="24378" bIns="121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1695027"/>
            <a:ext cx="426720" cy="97367"/>
          </a:xfrm>
          <a:prstGeom prst="rect">
            <a:avLst/>
          </a:prstGeom>
        </p:spPr>
        <p:txBody>
          <a:bodyPr vert="horz" lIns="24378" tIns="12190" rIns="24378" bIns="12190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" y="1695027"/>
            <a:ext cx="579120" cy="97367"/>
          </a:xfrm>
          <a:prstGeom prst="rect">
            <a:avLst/>
          </a:prstGeom>
        </p:spPr>
        <p:txBody>
          <a:bodyPr vert="horz" lIns="24378" tIns="12190" rIns="24378" bIns="12190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" y="1695027"/>
            <a:ext cx="426720" cy="97367"/>
          </a:xfrm>
          <a:prstGeom prst="rect">
            <a:avLst/>
          </a:prstGeom>
        </p:spPr>
        <p:txBody>
          <a:bodyPr vert="horz" lIns="24378" tIns="12190" rIns="24378" bIns="12190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2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891" rtl="0" eaLnBrk="1" latinLnBrk="0" hangingPunct="1"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18" indent="-91418" algn="l" defTabSz="121891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198072" indent="-76181" algn="l" defTabSz="121891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26" indent="-60945" algn="l" defTabSz="121891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26617" indent="-60945" algn="l" defTabSz="121891" rtl="0" eaLnBrk="1" latinLnBrk="0" hangingPunct="1">
        <a:spcBef>
          <a:spcPct val="20000"/>
        </a:spcBef>
        <a:buFont typeface="Arial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48507" indent="-60945" algn="l" defTabSz="121891" rtl="0" eaLnBrk="1" latinLnBrk="0" hangingPunct="1">
        <a:spcBef>
          <a:spcPct val="20000"/>
        </a:spcBef>
        <a:buFont typeface="Arial"/>
        <a:buChar char="»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70397" indent="-60945" algn="l" defTabSz="121891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92287" indent="-60945" algn="l" defTabSz="121891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14177" indent="-60945" algn="l" defTabSz="121891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068" indent="-60945" algn="l" defTabSz="121891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21891" algn="l" defTabSz="12189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43781" algn="l" defTabSz="12189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672" algn="l" defTabSz="12189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487562" algn="l" defTabSz="12189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09452" algn="l" defTabSz="12189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31342" algn="l" defTabSz="12189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853233" algn="l" defTabSz="12189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975123" algn="l" defTabSz="12189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twoR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96" y="0"/>
            <a:ext cx="1801754" cy="18288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34420" y="486798"/>
            <a:ext cx="201109" cy="1375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4321" y="325939"/>
            <a:ext cx="797281" cy="209284"/>
          </a:xfrm>
          <a:prstGeom prst="rect">
            <a:avLst/>
          </a:prstGeom>
          <a:noFill/>
        </p:spPr>
        <p:txBody>
          <a:bodyPr wrap="square" lIns="24378" tIns="12190" rIns="24378" bIns="12190" rtlCol="0">
            <a:spAutoFit/>
          </a:bodyPr>
          <a:lstStyle/>
          <a:p>
            <a:r>
              <a:rPr lang="en-US" sz="600" dirty="0">
                <a:latin typeface="Arial"/>
                <a:cs typeface="Arial"/>
              </a:rPr>
              <a:t>Starting position: </a:t>
            </a:r>
            <a:r>
              <a:rPr lang="en-US" sz="600" dirty="0">
                <a:latin typeface="Arial"/>
                <a:cs typeface="Arial"/>
              </a:rPr>
              <a:t>p</a:t>
            </a:r>
            <a:r>
              <a:rPr lang="en-US" sz="600" dirty="0">
                <a:latin typeface="Arial"/>
                <a:cs typeface="Arial"/>
              </a:rPr>
              <a:t>ink </a:t>
            </a:r>
            <a:r>
              <a:rPr lang="en-US" sz="600" dirty="0">
                <a:latin typeface="Arial"/>
                <a:cs typeface="Arial"/>
              </a:rPr>
              <a:t>r</a:t>
            </a:r>
            <a:r>
              <a:rPr lang="en-US" sz="600" dirty="0">
                <a:latin typeface="Arial"/>
                <a:cs typeface="Arial"/>
              </a:rPr>
              <a:t>obot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6976" y="100894"/>
            <a:ext cx="1097106" cy="121349"/>
          </a:xfrm>
          <a:prstGeom prst="rect">
            <a:avLst/>
          </a:prstGeom>
          <a:noFill/>
        </p:spPr>
        <p:txBody>
          <a:bodyPr wrap="square" lIns="24378" tIns="12190" rIns="24378" bIns="12190" rtlCol="0">
            <a:spAutoFit/>
          </a:bodyPr>
          <a:lstStyle/>
          <a:p>
            <a:r>
              <a:rPr lang="en-US" sz="600" dirty="0">
                <a:latin typeface="Arial"/>
                <a:cs typeface="Arial"/>
              </a:rPr>
              <a:t>Goal Region: pink robot</a:t>
            </a:r>
            <a:endParaRPr lang="en-US" sz="600" dirty="0">
              <a:latin typeface="Arial"/>
              <a:cs typeface="Arial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23702" y="227874"/>
            <a:ext cx="220662" cy="98064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26493" y="849322"/>
            <a:ext cx="681567" cy="209284"/>
          </a:xfrm>
          <a:prstGeom prst="rect">
            <a:avLst/>
          </a:prstGeom>
          <a:noFill/>
        </p:spPr>
        <p:txBody>
          <a:bodyPr wrap="square" lIns="24378" tIns="12190" rIns="24378" bIns="12190" rtlCol="0">
            <a:spAutoFit/>
          </a:bodyPr>
          <a:lstStyle/>
          <a:p>
            <a:r>
              <a:rPr lang="en-US" sz="600" dirty="0">
                <a:latin typeface="Arial"/>
                <a:cs typeface="Arial"/>
              </a:rPr>
              <a:t>Starting position: </a:t>
            </a:r>
          </a:p>
          <a:p>
            <a:r>
              <a:rPr lang="en-US" sz="600" dirty="0">
                <a:latin typeface="Arial"/>
                <a:cs typeface="Arial"/>
              </a:rPr>
              <a:t>green </a:t>
            </a:r>
            <a:r>
              <a:rPr lang="en-US" sz="600" dirty="0">
                <a:latin typeface="Arial"/>
                <a:cs typeface="Arial"/>
              </a:rPr>
              <a:t>r</a:t>
            </a:r>
            <a:r>
              <a:rPr lang="en-US" sz="600" dirty="0">
                <a:latin typeface="Arial"/>
                <a:cs typeface="Arial"/>
              </a:rPr>
              <a:t>obot</a:t>
            </a:r>
            <a:endParaRPr lang="en-US" sz="600" dirty="0">
              <a:latin typeface="Arial"/>
              <a:cs typeface="Arial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252130" y="1046298"/>
            <a:ext cx="164967" cy="98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5529" y="1454436"/>
            <a:ext cx="1072530" cy="121349"/>
          </a:xfrm>
          <a:prstGeom prst="rect">
            <a:avLst/>
          </a:prstGeom>
          <a:noFill/>
        </p:spPr>
        <p:txBody>
          <a:bodyPr wrap="square" lIns="24378" tIns="12190" rIns="24378" bIns="12190" rtlCol="0">
            <a:spAutoFit/>
          </a:bodyPr>
          <a:lstStyle/>
          <a:p>
            <a:r>
              <a:rPr lang="en-US" sz="600" dirty="0">
                <a:latin typeface="Arial"/>
                <a:cs typeface="Arial"/>
              </a:rPr>
              <a:t>Goal Region: green robot</a:t>
            </a:r>
            <a:endParaRPr lang="en-US" sz="600" dirty="0">
              <a:latin typeface="Arial"/>
              <a:cs typeface="Arial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923702" y="1320787"/>
            <a:ext cx="220662" cy="1336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5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5755</TotalTime>
  <Words>20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8</cp:revision>
  <dcterms:created xsi:type="dcterms:W3CDTF">2016-09-01T23:13:14Z</dcterms:created>
  <dcterms:modified xsi:type="dcterms:W3CDTF">2016-09-10T21:55:35Z</dcterms:modified>
</cp:coreProperties>
</file>