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1897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3793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65690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87586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09483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31379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53276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75172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2744" y="-96"/>
      </p:cViewPr>
      <p:guideLst>
        <p:guide orient="horz" pos="576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568114"/>
            <a:ext cx="155448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036320"/>
            <a:ext cx="128016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" y="73237"/>
            <a:ext cx="30861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" y="73237"/>
            <a:ext cx="89535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1175174"/>
            <a:ext cx="1554480" cy="363220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" y="775124"/>
            <a:ext cx="1554480" cy="400050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189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4379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6569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8758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0948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3137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532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7517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" y="426721"/>
            <a:ext cx="601980" cy="120692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" y="426721"/>
            <a:ext cx="601980" cy="120692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09364"/>
            <a:ext cx="808038" cy="17060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897" indent="0">
              <a:buNone/>
              <a:defRPr sz="500" b="1"/>
            </a:lvl2pPr>
            <a:lvl3pPr marL="243793" indent="0">
              <a:buNone/>
              <a:defRPr sz="500" b="1"/>
            </a:lvl3pPr>
            <a:lvl4pPr marL="365690" indent="0">
              <a:buNone/>
              <a:defRPr sz="400" b="1"/>
            </a:lvl4pPr>
            <a:lvl5pPr marL="487586" indent="0">
              <a:buNone/>
              <a:defRPr sz="400" b="1"/>
            </a:lvl5pPr>
            <a:lvl6pPr marL="609483" indent="0">
              <a:buNone/>
              <a:defRPr sz="400" b="1"/>
            </a:lvl6pPr>
            <a:lvl7pPr marL="731379" indent="0">
              <a:buNone/>
              <a:defRPr sz="400" b="1"/>
            </a:lvl7pPr>
            <a:lvl8pPr marL="853276" indent="0">
              <a:buNone/>
              <a:defRPr sz="400" b="1"/>
            </a:lvl8pPr>
            <a:lvl9pPr marL="97517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579967"/>
            <a:ext cx="808038" cy="105367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" y="409364"/>
            <a:ext cx="808355" cy="17060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897" indent="0">
              <a:buNone/>
              <a:defRPr sz="500" b="1"/>
            </a:lvl2pPr>
            <a:lvl3pPr marL="243793" indent="0">
              <a:buNone/>
              <a:defRPr sz="500" b="1"/>
            </a:lvl3pPr>
            <a:lvl4pPr marL="365690" indent="0">
              <a:buNone/>
              <a:defRPr sz="400" b="1"/>
            </a:lvl4pPr>
            <a:lvl5pPr marL="487586" indent="0">
              <a:buNone/>
              <a:defRPr sz="400" b="1"/>
            </a:lvl5pPr>
            <a:lvl6pPr marL="609483" indent="0">
              <a:buNone/>
              <a:defRPr sz="400" b="1"/>
            </a:lvl6pPr>
            <a:lvl7pPr marL="731379" indent="0">
              <a:buNone/>
              <a:defRPr sz="400" b="1"/>
            </a:lvl7pPr>
            <a:lvl8pPr marL="853276" indent="0">
              <a:buNone/>
              <a:defRPr sz="400" b="1"/>
            </a:lvl8pPr>
            <a:lvl9pPr marL="97517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" y="579967"/>
            <a:ext cx="808355" cy="105367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2813"/>
            <a:ext cx="601663" cy="30988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" y="72814"/>
            <a:ext cx="1022350" cy="1560830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" y="382694"/>
            <a:ext cx="601663" cy="1250950"/>
          </a:xfrm>
        </p:spPr>
        <p:txBody>
          <a:bodyPr/>
          <a:lstStyle>
            <a:lvl1pPr marL="0" indent="0">
              <a:buNone/>
              <a:defRPr sz="400"/>
            </a:lvl1pPr>
            <a:lvl2pPr marL="121897" indent="0">
              <a:buNone/>
              <a:defRPr sz="300"/>
            </a:lvl2pPr>
            <a:lvl3pPr marL="243793" indent="0">
              <a:buNone/>
              <a:defRPr sz="300"/>
            </a:lvl3pPr>
            <a:lvl4pPr marL="365690" indent="0">
              <a:buNone/>
              <a:defRPr sz="200"/>
            </a:lvl4pPr>
            <a:lvl5pPr marL="487586" indent="0">
              <a:buNone/>
              <a:defRPr sz="200"/>
            </a:lvl5pPr>
            <a:lvl6pPr marL="609483" indent="0">
              <a:buNone/>
              <a:defRPr sz="200"/>
            </a:lvl6pPr>
            <a:lvl7pPr marL="731379" indent="0">
              <a:buNone/>
              <a:defRPr sz="200"/>
            </a:lvl7pPr>
            <a:lvl8pPr marL="853276" indent="0">
              <a:buNone/>
              <a:defRPr sz="200"/>
            </a:lvl8pPr>
            <a:lvl9pPr marL="97517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8" y="1280160"/>
            <a:ext cx="1097280" cy="15113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8" y="163407"/>
            <a:ext cx="1097280" cy="1097280"/>
          </a:xfrm>
        </p:spPr>
        <p:txBody>
          <a:bodyPr/>
          <a:lstStyle>
            <a:lvl1pPr marL="0" indent="0">
              <a:buNone/>
              <a:defRPr sz="900"/>
            </a:lvl1pPr>
            <a:lvl2pPr marL="121897" indent="0">
              <a:buNone/>
              <a:defRPr sz="700"/>
            </a:lvl2pPr>
            <a:lvl3pPr marL="243793" indent="0">
              <a:buNone/>
              <a:defRPr sz="600"/>
            </a:lvl3pPr>
            <a:lvl4pPr marL="365690" indent="0">
              <a:buNone/>
              <a:defRPr sz="500"/>
            </a:lvl4pPr>
            <a:lvl5pPr marL="487586" indent="0">
              <a:buNone/>
              <a:defRPr sz="500"/>
            </a:lvl5pPr>
            <a:lvl6pPr marL="609483" indent="0">
              <a:buNone/>
              <a:defRPr sz="500"/>
            </a:lvl6pPr>
            <a:lvl7pPr marL="731379" indent="0">
              <a:buNone/>
              <a:defRPr sz="500"/>
            </a:lvl7pPr>
            <a:lvl8pPr marL="853276" indent="0">
              <a:buNone/>
              <a:defRPr sz="500"/>
            </a:lvl8pPr>
            <a:lvl9pPr marL="975172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8" y="1431290"/>
            <a:ext cx="1097280" cy="214630"/>
          </a:xfrm>
        </p:spPr>
        <p:txBody>
          <a:bodyPr/>
          <a:lstStyle>
            <a:lvl1pPr marL="0" indent="0">
              <a:buNone/>
              <a:defRPr sz="400"/>
            </a:lvl1pPr>
            <a:lvl2pPr marL="121897" indent="0">
              <a:buNone/>
              <a:defRPr sz="300"/>
            </a:lvl2pPr>
            <a:lvl3pPr marL="243793" indent="0">
              <a:buNone/>
              <a:defRPr sz="300"/>
            </a:lvl3pPr>
            <a:lvl4pPr marL="365690" indent="0">
              <a:buNone/>
              <a:defRPr sz="200"/>
            </a:lvl4pPr>
            <a:lvl5pPr marL="487586" indent="0">
              <a:buNone/>
              <a:defRPr sz="200"/>
            </a:lvl5pPr>
            <a:lvl6pPr marL="609483" indent="0">
              <a:buNone/>
              <a:defRPr sz="200"/>
            </a:lvl6pPr>
            <a:lvl7pPr marL="731379" indent="0">
              <a:buNone/>
              <a:defRPr sz="200"/>
            </a:lvl7pPr>
            <a:lvl8pPr marL="853276" indent="0">
              <a:buNone/>
              <a:defRPr sz="200"/>
            </a:lvl8pPr>
            <a:lvl9pPr marL="97517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  <a:prstGeom prst="rect">
            <a:avLst/>
          </a:prstGeom>
        </p:spPr>
        <p:txBody>
          <a:bodyPr vert="horz" lIns="24379" tIns="12190" rIns="24379" bIns="121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26721"/>
            <a:ext cx="1645920" cy="1206923"/>
          </a:xfrm>
          <a:prstGeom prst="rect">
            <a:avLst/>
          </a:prstGeom>
        </p:spPr>
        <p:txBody>
          <a:bodyPr vert="horz" lIns="24379" tIns="12190" rIns="24379" bIns="121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1695027"/>
            <a:ext cx="4267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1695027"/>
            <a:ext cx="5791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1695027"/>
            <a:ext cx="4267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7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22" indent="-91422" algn="l" defTabSz="121897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98082" indent="-76185" algn="l" defTabSz="121897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41" indent="-60948" algn="l" defTabSz="121897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26638" indent="-60948" algn="l" defTabSz="121897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48534" indent="-60948" algn="l" defTabSz="121897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0430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92327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23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120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1897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3793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90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87586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09483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31379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3276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75172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5" y="0"/>
            <a:ext cx="1808165" cy="1828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7908" y="656854"/>
            <a:ext cx="30790" cy="225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00677" y="1236320"/>
            <a:ext cx="194590" cy="4212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2016-09-01T23:13:14Z</dcterms:created>
  <dcterms:modified xsi:type="dcterms:W3CDTF">2016-09-10T21:55:33Z</dcterms:modified>
</cp:coreProperties>
</file>