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21897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4379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65690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48758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09483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31379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853276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975172" algn="l" defTabSz="121897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2752" y="-96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4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" y="73237"/>
            <a:ext cx="30861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" y="73237"/>
            <a:ext cx="89535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4"/>
            <a:ext cx="1554480" cy="36322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2189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4379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6569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8758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0948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3137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532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7517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" y="426721"/>
            <a:ext cx="601980" cy="1206923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21897" indent="0">
              <a:buNone/>
              <a:defRPr sz="500" b="1"/>
            </a:lvl2pPr>
            <a:lvl3pPr marL="243793" indent="0">
              <a:buNone/>
              <a:defRPr sz="500" b="1"/>
            </a:lvl3pPr>
            <a:lvl4pPr marL="365690" indent="0">
              <a:buNone/>
              <a:defRPr sz="400" b="1"/>
            </a:lvl4pPr>
            <a:lvl5pPr marL="487586" indent="0">
              <a:buNone/>
              <a:defRPr sz="400" b="1"/>
            </a:lvl5pPr>
            <a:lvl6pPr marL="609483" indent="0">
              <a:buNone/>
              <a:defRPr sz="400" b="1"/>
            </a:lvl6pPr>
            <a:lvl7pPr marL="731379" indent="0">
              <a:buNone/>
              <a:defRPr sz="400" b="1"/>
            </a:lvl7pPr>
            <a:lvl8pPr marL="853276" indent="0">
              <a:buNone/>
              <a:defRPr sz="400" b="1"/>
            </a:lvl8pPr>
            <a:lvl9pPr marL="97517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900"/>
            </a:lvl1pPr>
            <a:lvl2pPr marL="121897" indent="0">
              <a:buNone/>
              <a:defRPr sz="700"/>
            </a:lvl2pPr>
            <a:lvl3pPr marL="243793" indent="0">
              <a:buNone/>
              <a:defRPr sz="600"/>
            </a:lvl3pPr>
            <a:lvl4pPr marL="365690" indent="0">
              <a:buNone/>
              <a:defRPr sz="500"/>
            </a:lvl4pPr>
            <a:lvl5pPr marL="487586" indent="0">
              <a:buNone/>
              <a:defRPr sz="500"/>
            </a:lvl5pPr>
            <a:lvl6pPr marL="609483" indent="0">
              <a:buNone/>
              <a:defRPr sz="500"/>
            </a:lvl6pPr>
            <a:lvl7pPr marL="731379" indent="0">
              <a:buNone/>
              <a:defRPr sz="500"/>
            </a:lvl7pPr>
            <a:lvl8pPr marL="853276" indent="0">
              <a:buNone/>
              <a:defRPr sz="500"/>
            </a:lvl8pPr>
            <a:lvl9pPr marL="97517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400"/>
            </a:lvl1pPr>
            <a:lvl2pPr marL="121897" indent="0">
              <a:buNone/>
              <a:defRPr sz="300"/>
            </a:lvl2pPr>
            <a:lvl3pPr marL="243793" indent="0">
              <a:buNone/>
              <a:defRPr sz="300"/>
            </a:lvl3pPr>
            <a:lvl4pPr marL="365690" indent="0">
              <a:buNone/>
              <a:defRPr sz="200"/>
            </a:lvl4pPr>
            <a:lvl5pPr marL="487586" indent="0">
              <a:buNone/>
              <a:defRPr sz="200"/>
            </a:lvl5pPr>
            <a:lvl6pPr marL="609483" indent="0">
              <a:buNone/>
              <a:defRPr sz="200"/>
            </a:lvl6pPr>
            <a:lvl7pPr marL="731379" indent="0">
              <a:buNone/>
              <a:defRPr sz="200"/>
            </a:lvl7pPr>
            <a:lvl8pPr marL="853276" indent="0">
              <a:buNone/>
              <a:defRPr sz="200"/>
            </a:lvl8pPr>
            <a:lvl9pPr marL="97517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4379" tIns="12190" rIns="24379" bIns="121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1"/>
            <a:ext cx="1645920" cy="1206923"/>
          </a:xfrm>
          <a:prstGeom prst="rect">
            <a:avLst/>
          </a:prstGeom>
        </p:spPr>
        <p:txBody>
          <a:bodyPr vert="horz" lIns="24379" tIns="12190" rIns="24379" bIns="121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4379" tIns="12190" rIns="24379" bIns="1219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7" rtl="0" eaLnBrk="1" latinLnBrk="0" hangingPunct="1">
        <a:spcBef>
          <a:spcPct val="0"/>
        </a:spcBef>
        <a:buNone/>
        <a:defRPr sz="1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22" indent="-91422" algn="l" defTabSz="12189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198082" indent="-76185" algn="l" defTabSz="121897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41" indent="-60948" algn="l" defTabSz="121897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26638" indent="-60948" algn="l" defTabSz="121897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48534" indent="-60948" algn="l" defTabSz="121897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7043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92327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223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120" indent="-60948" algn="l" defTabSz="121897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21897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4379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90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8758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09483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31379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853276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975172" algn="l" defTabSz="121897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84" y="0"/>
            <a:ext cx="1801716" cy="18288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97908" y="656854"/>
            <a:ext cx="30790" cy="266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00677" y="1236320"/>
            <a:ext cx="194590" cy="42121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5676" y="923288"/>
            <a:ext cx="748845" cy="1825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9</cp:revision>
  <dcterms:created xsi:type="dcterms:W3CDTF">2016-09-01T23:13:14Z</dcterms:created>
  <dcterms:modified xsi:type="dcterms:W3CDTF">2016-09-10T21:55:32Z</dcterms:modified>
</cp:coreProperties>
</file>