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1897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379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569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8758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0948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1379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327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75172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0" d="100"/>
          <a:sy n="210" d="100"/>
        </p:scale>
        <p:origin x="-2072" y="896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4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" y="73237"/>
            <a:ext cx="30861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" y="73237"/>
            <a:ext cx="89535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4"/>
            <a:ext cx="155448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18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37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569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875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0948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137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32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7517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4"/>
            <a:ext cx="808038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7"/>
            <a:ext cx="808038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409364"/>
            <a:ext cx="808355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579967"/>
            <a:ext cx="808355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2813"/>
            <a:ext cx="601663" cy="3098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382694"/>
            <a:ext cx="601663" cy="125095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8" y="1280160"/>
            <a:ext cx="1097280" cy="15113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8" y="163407"/>
            <a:ext cx="109728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21897" indent="0">
              <a:buNone/>
              <a:defRPr sz="700"/>
            </a:lvl2pPr>
            <a:lvl3pPr marL="243793" indent="0">
              <a:buNone/>
              <a:defRPr sz="600"/>
            </a:lvl3pPr>
            <a:lvl4pPr marL="365690" indent="0">
              <a:buNone/>
              <a:defRPr sz="500"/>
            </a:lvl4pPr>
            <a:lvl5pPr marL="487586" indent="0">
              <a:buNone/>
              <a:defRPr sz="500"/>
            </a:lvl5pPr>
            <a:lvl6pPr marL="609483" indent="0">
              <a:buNone/>
              <a:defRPr sz="500"/>
            </a:lvl6pPr>
            <a:lvl7pPr marL="731379" indent="0">
              <a:buNone/>
              <a:defRPr sz="500"/>
            </a:lvl7pPr>
            <a:lvl8pPr marL="853276" indent="0">
              <a:buNone/>
              <a:defRPr sz="500"/>
            </a:lvl8pPr>
            <a:lvl9pPr marL="97517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8" y="1431290"/>
            <a:ext cx="1097280" cy="21463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4379" tIns="12190" rIns="24379" bIns="121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1"/>
            <a:ext cx="1645920" cy="1206923"/>
          </a:xfrm>
          <a:prstGeom prst="rect">
            <a:avLst/>
          </a:prstGeom>
        </p:spPr>
        <p:txBody>
          <a:bodyPr vert="horz" lIns="24379" tIns="12190" rIns="24379" bIns="121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7"/>
            <a:ext cx="5791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7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22" indent="-91422" algn="l" defTabSz="12189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8082" indent="-76185" algn="l" defTabSz="121897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41" indent="-60948" algn="l" defTabSz="121897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6638" indent="-60948" algn="l" defTabSz="121897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34" indent="-60948" algn="l" defTabSz="121897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043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27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23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2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7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9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9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8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8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79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7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72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oR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96" y="0"/>
            <a:ext cx="1797978" cy="1828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5676" y="656854"/>
            <a:ext cx="33022" cy="266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00677" y="1236320"/>
            <a:ext cx="194590" cy="4212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5676" y="923288"/>
            <a:ext cx="748845" cy="182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00676" y="1540617"/>
            <a:ext cx="0" cy="1169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44521" y="1016152"/>
            <a:ext cx="96097" cy="897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11</cp:revision>
  <dcterms:created xsi:type="dcterms:W3CDTF">2016-09-01T23:13:14Z</dcterms:created>
  <dcterms:modified xsi:type="dcterms:W3CDTF">2016-09-10T21:55:28Z</dcterms:modified>
</cp:coreProperties>
</file>