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897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79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69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58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48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379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27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172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576" y="-104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4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73237"/>
            <a:ext cx="30861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73237"/>
            <a:ext cx="89535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4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8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6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4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37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2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17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21897" indent="0">
              <a:buNone/>
              <a:defRPr sz="700"/>
            </a:lvl2pPr>
            <a:lvl3pPr marL="243793" indent="0">
              <a:buNone/>
              <a:defRPr sz="600"/>
            </a:lvl3pPr>
            <a:lvl4pPr marL="365690" indent="0">
              <a:buNone/>
              <a:defRPr sz="500"/>
            </a:lvl4pPr>
            <a:lvl5pPr marL="487586" indent="0">
              <a:buNone/>
              <a:defRPr sz="500"/>
            </a:lvl5pPr>
            <a:lvl6pPr marL="609483" indent="0">
              <a:buNone/>
              <a:defRPr sz="500"/>
            </a:lvl6pPr>
            <a:lvl7pPr marL="731379" indent="0">
              <a:buNone/>
              <a:defRPr sz="500"/>
            </a:lvl7pPr>
            <a:lvl8pPr marL="853276" indent="0">
              <a:buNone/>
              <a:defRPr sz="500"/>
            </a:lvl8pPr>
            <a:lvl9pPr marL="97517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4379" tIns="12190" rIns="24379" bIns="121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1"/>
            <a:ext cx="1645920" cy="1206923"/>
          </a:xfrm>
          <a:prstGeom prst="rect">
            <a:avLst/>
          </a:prstGeom>
        </p:spPr>
        <p:txBody>
          <a:bodyPr vert="horz" lIns="24379" tIns="12190" rIns="24379" bIns="121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7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2" indent="-91422" algn="l" defTabSz="12189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82" indent="-76185" algn="l" defTabSz="121897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41" indent="-60948" algn="l" defTabSz="121897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38" indent="-60948" algn="l" defTabSz="121897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34" indent="-60948" algn="l" defTabSz="121897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3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27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23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2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7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8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8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79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7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72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5" y="0"/>
            <a:ext cx="1796648" cy="1828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5676" y="656854"/>
            <a:ext cx="33022" cy="266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0677" y="1236320"/>
            <a:ext cx="194590" cy="4212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5676" y="923288"/>
            <a:ext cx="748845" cy="182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00676" y="1540617"/>
            <a:ext cx="0" cy="1169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4521" y="1016152"/>
            <a:ext cx="96097" cy="897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99479" y="1182648"/>
            <a:ext cx="101198" cy="35797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444521" y="760670"/>
            <a:ext cx="96097" cy="2554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2016-09-01T23:13:14Z</dcterms:created>
  <dcterms:modified xsi:type="dcterms:W3CDTF">2016-09-10T21:55:31Z</dcterms:modified>
</cp:coreProperties>
</file>