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A06A-B908-CD4D-9A94-BE9289BEA8B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440A-2C51-4E49-B67B-484C8649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819BC7-0B2A-9049-9F32-AB28241A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05"/>
            <a:ext cx="6858000" cy="6540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68490-E6DD-614F-993B-2FCFE3284064}"/>
              </a:ext>
            </a:extLst>
          </p:cNvPr>
          <p:cNvSpPr/>
          <p:nvPr/>
        </p:nvSpPr>
        <p:spPr>
          <a:xfrm>
            <a:off x="1001946" y="6011694"/>
            <a:ext cx="437747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BD21D-21FC-304D-A048-EA2BA7171203}"/>
              </a:ext>
            </a:extLst>
          </p:cNvPr>
          <p:cNvSpPr/>
          <p:nvPr/>
        </p:nvSpPr>
        <p:spPr>
          <a:xfrm>
            <a:off x="6391072" y="6011694"/>
            <a:ext cx="46692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67A1E-3433-6D4D-A8CF-F888F9912F50}"/>
              </a:ext>
            </a:extLst>
          </p:cNvPr>
          <p:cNvSpPr/>
          <p:nvPr/>
        </p:nvSpPr>
        <p:spPr>
          <a:xfrm>
            <a:off x="599870" y="5658256"/>
            <a:ext cx="392349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4B35F-8D84-D74A-B3FA-502FFFF767F7}"/>
              </a:ext>
            </a:extLst>
          </p:cNvPr>
          <p:cNvSpPr/>
          <p:nvPr/>
        </p:nvSpPr>
        <p:spPr>
          <a:xfrm>
            <a:off x="535018" y="158505"/>
            <a:ext cx="46692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" pitchFamily="2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33BDF-5C5B-7641-B9F2-0C2A32E00FD5}"/>
              </a:ext>
            </a:extLst>
          </p:cNvPr>
          <p:cNvSpPr/>
          <p:nvPr/>
        </p:nvSpPr>
        <p:spPr>
          <a:xfrm>
            <a:off x="329115" y="4289899"/>
            <a:ext cx="663103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AE124-A845-5440-A29D-C89D9192647A}"/>
              </a:ext>
            </a:extLst>
          </p:cNvPr>
          <p:cNvSpPr/>
          <p:nvPr/>
        </p:nvSpPr>
        <p:spPr>
          <a:xfrm>
            <a:off x="338843" y="1540024"/>
            <a:ext cx="663103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2736F-BBEB-3F41-9D06-3D1BFC6D8F65}"/>
              </a:ext>
            </a:extLst>
          </p:cNvPr>
          <p:cNvSpPr/>
          <p:nvPr/>
        </p:nvSpPr>
        <p:spPr>
          <a:xfrm>
            <a:off x="2222766" y="6011694"/>
            <a:ext cx="663103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7254E-2C6A-2E45-89B8-246C1EBED23E}"/>
              </a:ext>
            </a:extLst>
          </p:cNvPr>
          <p:cNvSpPr/>
          <p:nvPr/>
        </p:nvSpPr>
        <p:spPr>
          <a:xfrm>
            <a:off x="4849235" y="6011694"/>
            <a:ext cx="663103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2018-05-30T19:58:43Z</dcterms:created>
  <dcterms:modified xsi:type="dcterms:W3CDTF">2018-05-30T20:02:22Z</dcterms:modified>
</cp:coreProperties>
</file>