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77E9-B467-4349-A636-4ADCC9286FD9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569C-D960-1E44-9987-159C318CE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8F4D371F-17A6-9045-BFB7-334812377D8E}"/>
              </a:ext>
            </a:extLst>
          </p:cNvPr>
          <p:cNvSpPr/>
          <p:nvPr/>
        </p:nvSpPr>
        <p:spPr>
          <a:xfrm>
            <a:off x="4444423" y="4150760"/>
            <a:ext cx="117303" cy="1232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C4F499B-3F67-3E43-B0F3-8857D081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9" y="290832"/>
            <a:ext cx="10644027" cy="6912833"/>
          </a:xfrm>
          <a:prstGeom prst="rect">
            <a:avLst/>
          </a:prstGeom>
        </p:spPr>
      </p:pic>
      <p:sp>
        <p:nvSpPr>
          <p:cNvPr id="36" name="Right Arrow 35">
            <a:extLst>
              <a:ext uri="{FF2B5EF4-FFF2-40B4-BE49-F238E27FC236}">
                <a16:creationId xmlns:a16="http://schemas.microsoft.com/office/drawing/2014/main" id="{D1B700D3-15A3-A147-8F5C-1A4C238FF659}"/>
              </a:ext>
            </a:extLst>
          </p:cNvPr>
          <p:cNvSpPr/>
          <p:nvPr/>
        </p:nvSpPr>
        <p:spPr>
          <a:xfrm>
            <a:off x="5530249" y="1144317"/>
            <a:ext cx="1298166" cy="7986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C0675-44CD-5D4A-9CB2-37F7A3F8E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9" t="48484" r="68384" b="10712"/>
          <a:stretch/>
        </p:blipFill>
        <p:spPr>
          <a:xfrm>
            <a:off x="6871326" y="98537"/>
            <a:ext cx="3006014" cy="30778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7ACA8-41DE-514D-B234-84665B558061}"/>
              </a:ext>
            </a:extLst>
          </p:cNvPr>
          <p:cNvGrpSpPr/>
          <p:nvPr/>
        </p:nvGrpSpPr>
        <p:grpSpPr>
          <a:xfrm>
            <a:off x="2425699" y="209538"/>
            <a:ext cx="3009303" cy="2966891"/>
            <a:chOff x="1697015" y="209538"/>
            <a:chExt cx="3737988" cy="36843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AD829B-819B-524C-A58D-90F58AD8C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1" t="48853" r="68501" b="10344"/>
            <a:stretch/>
          </p:blipFill>
          <p:spPr>
            <a:xfrm>
              <a:off x="1746607" y="209538"/>
              <a:ext cx="3598327" cy="3684368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A8BA84-920F-3944-B135-6A1D6A68DC69}"/>
                </a:ext>
              </a:extLst>
            </p:cNvPr>
            <p:cNvSpPr/>
            <p:nvPr/>
          </p:nvSpPr>
          <p:spPr>
            <a:xfrm rot="5400000">
              <a:off x="1698831" y="1908152"/>
              <a:ext cx="392560" cy="39619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DE6AA2-3F6E-9041-87A4-61711C5B1667}"/>
                    </a:ext>
                  </a:extLst>
                </p:cNvPr>
                <p:cNvSpPr txBox="1"/>
                <p:nvPr/>
              </p:nvSpPr>
              <p:spPr>
                <a:xfrm>
                  <a:off x="4230085" y="2039705"/>
                  <a:ext cx="1071938" cy="406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DE6AA2-3F6E-9041-87A4-61711C5B1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085" y="2039705"/>
                  <a:ext cx="1071938" cy="406927"/>
                </a:xfrm>
                <a:prstGeom prst="rect">
                  <a:avLst/>
                </a:prstGeom>
                <a:blipFill>
                  <a:blip r:embed="rId5"/>
                  <a:stretch>
                    <a:fillRect b="-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3D8AA9-6060-864A-8D43-6F5747D0F69A}"/>
                    </a:ext>
                  </a:extLst>
                </p:cNvPr>
                <p:cNvSpPr txBox="1"/>
                <p:nvPr/>
              </p:nvSpPr>
              <p:spPr>
                <a:xfrm>
                  <a:off x="1819029" y="1673903"/>
                  <a:ext cx="1071938" cy="406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3D8AA9-6060-864A-8D43-6F5747D0F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29" y="1673903"/>
                  <a:ext cx="1071938" cy="406927"/>
                </a:xfrm>
                <a:prstGeom prst="rect">
                  <a:avLst/>
                </a:prstGeom>
                <a:blipFill>
                  <a:blip r:embed="rId6"/>
                  <a:stretch>
                    <a:fillRect b="-7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3FD175-894D-714F-972E-31C61694FA73}"/>
                </a:ext>
              </a:extLst>
            </p:cNvPr>
            <p:cNvSpPr/>
            <p:nvPr/>
          </p:nvSpPr>
          <p:spPr>
            <a:xfrm rot="5400000">
              <a:off x="5040627" y="1830240"/>
              <a:ext cx="392560" cy="39619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AD66B5-5F48-0B4F-93C2-20F1114AC627}"/>
              </a:ext>
            </a:extLst>
          </p:cNvPr>
          <p:cNvGrpSpPr/>
          <p:nvPr/>
        </p:nvGrpSpPr>
        <p:grpSpPr>
          <a:xfrm>
            <a:off x="4472299" y="2960675"/>
            <a:ext cx="2627135" cy="2634376"/>
            <a:chOff x="6845638" y="2959337"/>
            <a:chExt cx="2885880" cy="28514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73E44C-B909-2945-B51B-8E048EC22BDD}"/>
                </a:ext>
              </a:extLst>
            </p:cNvPr>
            <p:cNvSpPr/>
            <p:nvPr/>
          </p:nvSpPr>
          <p:spPr>
            <a:xfrm>
              <a:off x="6871325" y="2959337"/>
              <a:ext cx="2860193" cy="2851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901AD2-015E-6943-928B-25992E66B358}"/>
                </a:ext>
              </a:extLst>
            </p:cNvPr>
            <p:cNvSpPr/>
            <p:nvPr/>
          </p:nvSpPr>
          <p:spPr>
            <a:xfrm>
              <a:off x="8556272" y="3747249"/>
              <a:ext cx="73598" cy="73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D4ADBD-314A-B14F-A4C7-099CA54DD0AB}"/>
                </a:ext>
              </a:extLst>
            </p:cNvPr>
            <p:cNvSpPr/>
            <p:nvPr/>
          </p:nvSpPr>
          <p:spPr>
            <a:xfrm>
              <a:off x="7486051" y="4166773"/>
              <a:ext cx="73598" cy="73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7D7BC6-2C44-CC41-96EB-E90CE4311B93}"/>
                </a:ext>
              </a:extLst>
            </p:cNvPr>
            <p:cNvSpPr/>
            <p:nvPr/>
          </p:nvSpPr>
          <p:spPr>
            <a:xfrm>
              <a:off x="7260022" y="4423628"/>
              <a:ext cx="73598" cy="73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339405-717D-4A44-AEB2-6D9BB11CE038}"/>
                </a:ext>
              </a:extLst>
            </p:cNvPr>
            <p:cNvSpPr/>
            <p:nvPr/>
          </p:nvSpPr>
          <p:spPr>
            <a:xfrm>
              <a:off x="7105911" y="4207870"/>
              <a:ext cx="73598" cy="73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902213-AD03-3F4A-BA55-198F42A63F11}"/>
                </a:ext>
              </a:extLst>
            </p:cNvPr>
            <p:cNvSpPr/>
            <p:nvPr/>
          </p:nvSpPr>
          <p:spPr>
            <a:xfrm>
              <a:off x="7011735" y="4360270"/>
              <a:ext cx="73598" cy="73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5FFBBD-A78B-F649-AAF7-4E28FCAD396E}"/>
                </a:ext>
              </a:extLst>
            </p:cNvPr>
            <p:cNvSpPr/>
            <p:nvPr/>
          </p:nvSpPr>
          <p:spPr>
            <a:xfrm>
              <a:off x="6938107" y="4245546"/>
              <a:ext cx="73598" cy="73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AD6306-3022-664F-86C7-C61EDDB47755}"/>
                </a:ext>
              </a:extLst>
            </p:cNvPr>
            <p:cNvSpPr/>
            <p:nvPr/>
          </p:nvSpPr>
          <p:spPr>
            <a:xfrm>
              <a:off x="6845638" y="4286641"/>
              <a:ext cx="73598" cy="73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34394AE-5921-ED44-8E95-D45001780183}"/>
                </a:ext>
              </a:extLst>
            </p:cNvPr>
            <p:cNvSpPr/>
            <p:nvPr/>
          </p:nvSpPr>
          <p:spPr>
            <a:xfrm>
              <a:off x="6893960" y="3791164"/>
              <a:ext cx="1705510" cy="667820"/>
            </a:xfrm>
            <a:custGeom>
              <a:avLst/>
              <a:gdLst>
                <a:gd name="connsiteX0" fmla="*/ 1705510 w 1705510"/>
                <a:gd name="connsiteY0" fmla="*/ 0 h 667820"/>
                <a:gd name="connsiteX1" fmla="*/ 1705510 w 1705510"/>
                <a:gd name="connsiteY1" fmla="*/ 0 h 667820"/>
                <a:gd name="connsiteX2" fmla="*/ 626723 w 1705510"/>
                <a:gd name="connsiteY2" fmla="*/ 431515 h 667820"/>
                <a:gd name="connsiteX3" fmla="*/ 431514 w 1705510"/>
                <a:gd name="connsiteY3" fmla="*/ 667820 h 667820"/>
                <a:gd name="connsiteX4" fmla="*/ 287676 w 1705510"/>
                <a:gd name="connsiteY4" fmla="*/ 462337 h 667820"/>
                <a:gd name="connsiteX5" fmla="*/ 164386 w 1705510"/>
                <a:gd name="connsiteY5" fmla="*/ 626724 h 667820"/>
                <a:gd name="connsiteX6" fmla="*/ 92467 w 1705510"/>
                <a:gd name="connsiteY6" fmla="*/ 503434 h 667820"/>
                <a:gd name="connsiteX7" fmla="*/ 0 w 1705510"/>
                <a:gd name="connsiteY7" fmla="*/ 534256 h 66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5510" h="667820">
                  <a:moveTo>
                    <a:pt x="1705510" y="0"/>
                  </a:moveTo>
                  <a:lnTo>
                    <a:pt x="1705510" y="0"/>
                  </a:lnTo>
                  <a:lnTo>
                    <a:pt x="626723" y="431515"/>
                  </a:lnTo>
                  <a:lnTo>
                    <a:pt x="431514" y="667820"/>
                  </a:lnTo>
                  <a:lnTo>
                    <a:pt x="287676" y="462337"/>
                  </a:lnTo>
                  <a:lnTo>
                    <a:pt x="164386" y="626724"/>
                  </a:lnTo>
                  <a:lnTo>
                    <a:pt x="92467" y="503434"/>
                  </a:lnTo>
                  <a:lnTo>
                    <a:pt x="0" y="53425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6EFBF2-46FE-8147-AAB7-0BFABBF0FC18}"/>
                  </a:ext>
                </a:extLst>
              </p:cNvPr>
              <p:cNvSpPr txBox="1"/>
              <p:nvPr/>
            </p:nvSpPr>
            <p:spPr>
              <a:xfrm>
                <a:off x="4058290" y="4055637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6EFBF2-46FE-8147-AAB7-0BFABBF0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90" y="4055637"/>
                <a:ext cx="50343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AB9CD4-1AAA-3F4D-AD02-BAEFAF922D86}"/>
                  </a:ext>
                </a:extLst>
              </p:cNvPr>
              <p:cNvSpPr txBox="1"/>
              <p:nvPr/>
            </p:nvSpPr>
            <p:spPr>
              <a:xfrm>
                <a:off x="5844841" y="3324260"/>
                <a:ext cx="503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AB9CD4-1AAA-3F4D-AD02-BAEFAF922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41" y="3324260"/>
                <a:ext cx="5034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CC904F-E152-8E4B-89D9-7B70FB16668F}"/>
                  </a:ext>
                </a:extLst>
              </p:cNvPr>
              <p:cNvSpPr txBox="1"/>
              <p:nvPr/>
            </p:nvSpPr>
            <p:spPr>
              <a:xfrm>
                <a:off x="4709236" y="4745314"/>
                <a:ext cx="2420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configuration space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CC904F-E152-8E4B-89D9-7B70FB166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236" y="4745314"/>
                <a:ext cx="2420783" cy="369332"/>
              </a:xfrm>
              <a:prstGeom prst="rect">
                <a:avLst/>
              </a:prstGeom>
              <a:blipFill>
                <a:blip r:embed="rId9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9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</TotalTime>
  <Words>13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8</cp:revision>
  <cp:lastPrinted>2018-05-13T15:31:30Z</cp:lastPrinted>
  <dcterms:created xsi:type="dcterms:W3CDTF">2018-05-07T19:46:22Z</dcterms:created>
  <dcterms:modified xsi:type="dcterms:W3CDTF">2018-05-30T20:26:26Z</dcterms:modified>
</cp:coreProperties>
</file>