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4572000" cy="128016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44" d="100"/>
          <a:sy n="144" d="100"/>
        </p:scale>
        <p:origin x="3328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095078"/>
            <a:ext cx="3886200" cy="445685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6723804"/>
            <a:ext cx="3429000" cy="3090756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9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681567"/>
            <a:ext cx="985838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81567"/>
            <a:ext cx="2900363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5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3191514"/>
            <a:ext cx="3943350" cy="532510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8567000"/>
            <a:ext cx="3943350" cy="280034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3407833"/>
            <a:ext cx="19431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81570"/>
            <a:ext cx="394335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3138171"/>
            <a:ext cx="1934170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4676140"/>
            <a:ext cx="1934170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3138171"/>
            <a:ext cx="1943696" cy="153796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4676140"/>
            <a:ext cx="194369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7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0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843196"/>
            <a:ext cx="2314575" cy="909743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53440"/>
            <a:ext cx="1474589" cy="29870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843196"/>
            <a:ext cx="2314575" cy="909743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840480"/>
            <a:ext cx="1474589" cy="711496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681570"/>
            <a:ext cx="394335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3407833"/>
            <a:ext cx="394335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1F6D-FFA6-BC44-B9B8-BBE6A1110E96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1865189"/>
            <a:ext cx="15430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1865189"/>
            <a:ext cx="10287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(null)"/><Relationship Id="rId18" Type="http://schemas.openxmlformats.org/officeDocument/2006/relationships/image" Target="../media/image11.emf"/><Relationship Id="rId3" Type="http://schemas.openxmlformats.org/officeDocument/2006/relationships/image" Target="../media/image2.(null)"/><Relationship Id="rId7" Type="http://schemas.openxmlformats.org/officeDocument/2006/relationships/image" Target="../media/image6.(null)"/><Relationship Id="rId17" Type="http://schemas.openxmlformats.org/officeDocument/2006/relationships/image" Target="../media/image10.emf"/><Relationship Id="rId2" Type="http://schemas.openxmlformats.org/officeDocument/2006/relationships/image" Target="../media/image1.(null)"/><Relationship Id="rId16" Type="http://schemas.openxmlformats.org/officeDocument/2006/relationships/image" Target="../media/image9.emf"/><Relationship Id="rId20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(null)"/><Relationship Id="rId5" Type="http://schemas.openxmlformats.org/officeDocument/2006/relationships/image" Target="../media/image4.(null)"/><Relationship Id="rId15" Type="http://schemas.openxmlformats.org/officeDocument/2006/relationships/image" Target="../media/image14.png"/><Relationship Id="rId19" Type="http://schemas.openxmlformats.org/officeDocument/2006/relationships/image" Target="../media/image12.emf"/><Relationship Id="rId4" Type="http://schemas.openxmlformats.org/officeDocument/2006/relationships/image" Target="../media/image3.(null)"/><Relationship Id="rId9" Type="http://schemas.openxmlformats.org/officeDocument/2006/relationships/image" Target="../media/image8.(null)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1972724E-567D-D043-A86D-C3DC8DBAC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6" y="6962801"/>
            <a:ext cx="1070036" cy="9480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B2F449E-6C4D-9D4D-A872-52FFD781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31" y="6469816"/>
            <a:ext cx="2098086" cy="183054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6BD96AF-74C7-B047-A8D8-35FBF400F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05" y="4839692"/>
            <a:ext cx="1042349" cy="109694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9880E57-9C5E-0B43-A5E7-B5567EF26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9560" y="4379942"/>
            <a:ext cx="1982199" cy="208987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2E5A4C3-0975-D246-9D18-D5A1608D2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772" y="8936977"/>
            <a:ext cx="1074057" cy="108343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031818D-4877-9A45-8CC8-F1A5E83A2F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0432" y="8496152"/>
            <a:ext cx="2068506" cy="205927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967C863-23D3-B74B-AE76-2FCD716F69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02" y="582519"/>
            <a:ext cx="942152" cy="112011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A501888-9E9F-C64F-AC2D-AA4ABA62E4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9184" y="0"/>
            <a:ext cx="1769580" cy="201348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28EC371-B1C2-8F4C-8087-52B2BD3879B6}"/>
              </a:ext>
            </a:extLst>
          </p:cNvPr>
          <p:cNvSpPr txBox="1"/>
          <p:nvPr/>
        </p:nvSpPr>
        <p:spPr>
          <a:xfrm>
            <a:off x="164373" y="803943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1A2B75-31A1-C249-9FB3-60A47E18EC10}"/>
              </a:ext>
            </a:extLst>
          </p:cNvPr>
          <p:cNvSpPr txBox="1"/>
          <p:nvPr/>
        </p:nvSpPr>
        <p:spPr>
          <a:xfrm>
            <a:off x="164373" y="2967961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CA967B-CAF1-594F-BACC-D883BE6051C0}"/>
              </a:ext>
            </a:extLst>
          </p:cNvPr>
          <p:cNvSpPr txBox="1"/>
          <p:nvPr/>
        </p:nvSpPr>
        <p:spPr>
          <a:xfrm>
            <a:off x="122451" y="5134708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50260C-4768-254D-AB8A-12E83D9E33BD}"/>
              </a:ext>
            </a:extLst>
          </p:cNvPr>
          <p:cNvSpPr txBox="1"/>
          <p:nvPr/>
        </p:nvSpPr>
        <p:spPr>
          <a:xfrm>
            <a:off x="164373" y="7297363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/>
              <p:nvPr/>
            </p:nvSpPr>
            <p:spPr>
              <a:xfrm>
                <a:off x="117206" y="9237876"/>
                <a:ext cx="1020894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20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B99312-9B22-494A-BD8B-A26CAB6E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06" y="9237876"/>
                <a:ext cx="1020894" cy="570926"/>
              </a:xfrm>
              <a:prstGeom prst="rect">
                <a:avLst/>
              </a:prstGeom>
              <a:blipFill>
                <a:blip r:embed="rId14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/>
              <p:nvPr/>
            </p:nvSpPr>
            <p:spPr>
              <a:xfrm>
                <a:off x="147277" y="11421969"/>
                <a:ext cx="697275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∞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9D2CD06-D004-B54C-A4F5-982850ED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77" y="11421969"/>
                <a:ext cx="697275" cy="570926"/>
              </a:xfrm>
              <a:prstGeom prst="rect">
                <a:avLst/>
              </a:prstGeom>
              <a:blipFill>
                <a:blip r:embed="rId15"/>
                <a:stretch>
                  <a:fillRect l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F6114F0-DBE3-D543-92AD-BAC56481B57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5668" y="2571426"/>
            <a:ext cx="1105389" cy="1124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F3AD5D-72D0-7849-ADE6-917A0434428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11351" y="2102476"/>
            <a:ext cx="2183645" cy="218364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5DC7F14-5B7D-6640-B22E-DC89AB6C75A0}"/>
              </a:ext>
            </a:extLst>
          </p:cNvPr>
          <p:cNvSpPr/>
          <p:nvPr/>
        </p:nvSpPr>
        <p:spPr>
          <a:xfrm>
            <a:off x="3766783" y="5475435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9A47-0B1D-584E-8DC5-DBBBFD6016D2}"/>
              </a:ext>
            </a:extLst>
          </p:cNvPr>
          <p:cNvSpPr txBox="1"/>
          <p:nvPr/>
        </p:nvSpPr>
        <p:spPr>
          <a:xfrm>
            <a:off x="3616770" y="5445560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376F7-6891-944A-977B-FA7FB70AD094}"/>
              </a:ext>
            </a:extLst>
          </p:cNvPr>
          <p:cNvSpPr/>
          <p:nvPr/>
        </p:nvSpPr>
        <p:spPr>
          <a:xfrm>
            <a:off x="3598460" y="7405799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8654FC-B89F-DF4C-A39E-D3A0ED0224F1}"/>
              </a:ext>
            </a:extLst>
          </p:cNvPr>
          <p:cNvSpPr txBox="1"/>
          <p:nvPr/>
        </p:nvSpPr>
        <p:spPr>
          <a:xfrm>
            <a:off x="3452174" y="7366768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8E024CD-FEEB-5143-A070-FE3E03F87489}"/>
              </a:ext>
            </a:extLst>
          </p:cNvPr>
          <p:cNvSpPr/>
          <p:nvPr/>
        </p:nvSpPr>
        <p:spPr>
          <a:xfrm>
            <a:off x="3641678" y="9611749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8ED30F-A8EE-4845-B3DB-686BDED5BC00}"/>
              </a:ext>
            </a:extLst>
          </p:cNvPr>
          <p:cNvSpPr txBox="1"/>
          <p:nvPr/>
        </p:nvSpPr>
        <p:spPr>
          <a:xfrm>
            <a:off x="3528061" y="9573338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B67A5D-8E62-614B-925F-74A879A80B95}"/>
              </a:ext>
            </a:extLst>
          </p:cNvPr>
          <p:cNvSpPr/>
          <p:nvPr/>
        </p:nvSpPr>
        <p:spPr>
          <a:xfrm>
            <a:off x="3739375" y="1112712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6BC985-F7A1-3043-B65A-557D5BF6DF5A}"/>
              </a:ext>
            </a:extLst>
          </p:cNvPr>
          <p:cNvSpPr txBox="1"/>
          <p:nvPr/>
        </p:nvSpPr>
        <p:spPr>
          <a:xfrm>
            <a:off x="3589363" y="1086179"/>
            <a:ext cx="51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" pitchFamily="2" charset="0"/>
              </a:rPr>
              <a:t>△</a:t>
            </a:r>
            <a:r>
              <a:rPr lang="en-US" sz="1400" i="1" dirty="0" err="1">
                <a:latin typeface="Times" pitchFamily="2" charset="0"/>
              </a:rPr>
              <a:t>g</a:t>
            </a:r>
            <a:r>
              <a:rPr lang="en-US" sz="1400" i="1" baseline="-25000" dirty="0" err="1">
                <a:latin typeface="Times" pitchFamily="2" charset="0"/>
              </a:rPr>
              <a:t>c</a:t>
            </a:r>
            <a:endParaRPr lang="en-US" sz="1400" i="1" dirty="0">
              <a:latin typeface="Times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EC8289-D3FE-2849-8342-658AFF1383A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6742" y="11184888"/>
            <a:ext cx="1045087" cy="10450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EC029A-BC26-AE41-BD76-DB69DC52AA6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98841" y="10581457"/>
            <a:ext cx="2106666" cy="21023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25A04F-0A2D-F547-B9B7-37913E58D0A4}"/>
              </a:ext>
            </a:extLst>
          </p:cNvPr>
          <p:cNvSpPr/>
          <p:nvPr/>
        </p:nvSpPr>
        <p:spPr>
          <a:xfrm>
            <a:off x="2151797" y="10445087"/>
            <a:ext cx="407763" cy="306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0EF5F-E280-CA49-8A49-74D75E52FA4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3245" y="1761532"/>
            <a:ext cx="1578653" cy="62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9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1352</TotalTime>
  <Words>26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19</cp:revision>
  <cp:lastPrinted>2018-05-30T19:55:56Z</cp:lastPrinted>
  <dcterms:created xsi:type="dcterms:W3CDTF">2018-01-04T02:45:34Z</dcterms:created>
  <dcterms:modified xsi:type="dcterms:W3CDTF">2018-05-30T19:57:14Z</dcterms:modified>
</cp:coreProperties>
</file>