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08" y="-23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ictionCover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" y="-15588"/>
            <a:ext cx="5544642" cy="5486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08116" y="1442375"/>
            <a:ext cx="3124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(global control input)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Distant </a:t>
            </a:r>
            <a:r>
              <a:rPr lang="en-US" sz="2400" dirty="0" smtClean="0">
                <a:latin typeface="Times New Roman"/>
                <a:cs typeface="Times New Roman"/>
              </a:rPr>
              <a:t>light 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ources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1846" y="3157669"/>
            <a:ext cx="284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/>
                <a:cs typeface="Times New Roman"/>
              </a:rPr>
              <a:t>Kilobots</a:t>
            </a:r>
            <a:r>
              <a:rPr lang="en-US" sz="2400" dirty="0" smtClean="0">
                <a:latin typeface="Times New Roman"/>
                <a:cs typeface="Times New Roman"/>
              </a:rPr>
              <a:t> with </a:t>
            </a:r>
            <a:r>
              <a:rPr lang="en-US" sz="2400" dirty="0" err="1" smtClean="0">
                <a:latin typeface="Times New Roman"/>
                <a:cs typeface="Times New Roman"/>
              </a:rPr>
              <a:t>photophile</a:t>
            </a:r>
            <a:r>
              <a:rPr lang="en-US" sz="2400" dirty="0" smtClean="0">
                <a:latin typeface="Times New Roman"/>
                <a:cs typeface="Times New Roman"/>
              </a:rPr>
              <a:t> behavior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237813" y="2410351"/>
            <a:ext cx="858298" cy="562038"/>
            <a:chOff x="8237813" y="2410351"/>
            <a:chExt cx="858298" cy="562038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8385943" y="2262221"/>
              <a:ext cx="562038" cy="858298"/>
              <a:chOff x="6623538" y="2188307"/>
              <a:chExt cx="1367692" cy="2032001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8506096" y="2557588"/>
              <a:ext cx="272991" cy="265474"/>
              <a:chOff x="6308539" y="1090647"/>
              <a:chExt cx="1880504" cy="1173743"/>
            </a:xfrm>
            <a:solidFill>
              <a:srgbClr val="FF6600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lock Arc 19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lock Arc 21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24" name="Block Arc 2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lock Arc 2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Straight Connector 6"/>
              <p:cNvCxnSpPr>
                <a:stCxn id="4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444914" y="2143032"/>
                <a:ext cx="674303" cy="11675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32" name="Straight Connector 31"/>
                <p:cNvCxnSpPr>
                  <a:stCxn id="2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 rot="19547206">
            <a:off x="8200780" y="202601"/>
            <a:ext cx="858298" cy="562038"/>
            <a:chOff x="8058385" y="929759"/>
            <a:chExt cx="858298" cy="562038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54" name="Can 53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67" name="Block Arc 66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Block Arc 67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Block Arc 69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64" name="Block Arc 6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Block Arc 6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67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62" name="Straight Connector 61"/>
                <p:cNvCxnSpPr>
                  <a:stCxn id="6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Group 71"/>
          <p:cNvGrpSpPr/>
          <p:nvPr/>
        </p:nvGrpSpPr>
        <p:grpSpPr>
          <a:xfrm rot="2196326">
            <a:off x="8260520" y="4839589"/>
            <a:ext cx="858298" cy="562038"/>
            <a:chOff x="8058385" y="929759"/>
            <a:chExt cx="858298" cy="562038"/>
          </a:xfrm>
        </p:grpSpPr>
        <p:grpSp>
          <p:nvGrpSpPr>
            <p:cNvPr id="73" name="Group 7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75" name="Group 7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85" name="Block Arc 84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Block Arc 85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Block Arc 87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82" name="Block Arc 81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Block Arc 82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Block Arc 83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7" name="Straight Connector 76"/>
              <p:cNvCxnSpPr>
                <a:stCxn id="85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80" name="Straight Connector 79"/>
                <p:cNvCxnSpPr>
                  <a:stCxn id="84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8475066" y="2023647"/>
            <a:ext cx="77535" cy="1348280"/>
            <a:chOff x="8475066" y="2023647"/>
            <a:chExt cx="77535" cy="1348280"/>
          </a:xfrm>
        </p:grpSpPr>
        <p:sp>
          <p:nvSpPr>
            <p:cNvPr id="6" name="Rectangle 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8900000">
            <a:off x="8453769" y="2065731"/>
            <a:ext cx="77535" cy="1348280"/>
            <a:chOff x="8475066" y="2023647"/>
            <a:chExt cx="77535" cy="1348280"/>
          </a:xfrm>
        </p:grpSpPr>
        <p:sp>
          <p:nvSpPr>
            <p:cNvPr id="93" name="Rectangle 92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 rot="13500000">
            <a:off x="8433624" y="2004263"/>
            <a:ext cx="77535" cy="1348280"/>
            <a:chOff x="8475066" y="2023647"/>
            <a:chExt cx="77535" cy="1348280"/>
          </a:xfrm>
        </p:grpSpPr>
        <p:sp>
          <p:nvSpPr>
            <p:cNvPr id="96" name="Rectangle 9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 rot="16200000">
            <a:off x="7918594" y="2547458"/>
            <a:ext cx="77535" cy="3193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5844229" y="2929238"/>
            <a:ext cx="1828666" cy="2408802"/>
            <a:chOff x="5588966" y="2461323"/>
            <a:chExt cx="2266729" cy="3212710"/>
          </a:xfrm>
        </p:grpSpPr>
        <p:sp>
          <p:nvSpPr>
            <p:cNvPr id="104" name="TextBox 103"/>
            <p:cNvSpPr txBox="1"/>
            <p:nvPr/>
          </p:nvSpPr>
          <p:spPr>
            <a:xfrm>
              <a:off x="6453258" y="5304701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105" name="Picture 104" descr="Kilobot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8966" y="2461323"/>
              <a:ext cx="2266729" cy="2902785"/>
            </a:xfrm>
            <a:prstGeom prst="rect">
              <a:avLst/>
            </a:prstGeom>
          </p:spPr>
        </p:pic>
        <p:cxnSp>
          <p:nvCxnSpPr>
            <p:cNvPr id="106" name="Straight Arrow Connector 105"/>
            <p:cNvCxnSpPr/>
            <p:nvPr/>
          </p:nvCxnSpPr>
          <p:spPr>
            <a:xfrm flipV="1">
              <a:off x="6042936" y="5313008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3"/>
          <p:cNvSpPr>
            <a:spLocks noChangeArrowheads="1"/>
          </p:cNvSpPr>
          <p:nvPr/>
        </p:nvSpPr>
        <p:spPr bwMode="auto">
          <a:xfrm>
            <a:off x="5813914" y="3062425"/>
            <a:ext cx="1954231" cy="1892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4" name="Straight Connector 5"/>
          <p:cNvCxnSpPr>
            <a:cxnSpLocks noChangeShapeType="1"/>
            <a:stCxn id="113" idx="0"/>
          </p:cNvCxnSpPr>
          <p:nvPr/>
        </p:nvCxnSpPr>
        <p:spPr bwMode="auto">
          <a:xfrm flipH="1" flipV="1">
            <a:off x="4635500" y="2972390"/>
            <a:ext cx="2155530" cy="90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28"/>
          <p:cNvCxnSpPr>
            <a:cxnSpLocks noChangeShapeType="1"/>
            <a:endCxn id="113" idx="3"/>
          </p:cNvCxnSpPr>
          <p:nvPr/>
        </p:nvCxnSpPr>
        <p:spPr bwMode="auto">
          <a:xfrm>
            <a:off x="4635500" y="3157669"/>
            <a:ext cx="1464605" cy="15197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89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6</cp:revision>
  <dcterms:created xsi:type="dcterms:W3CDTF">2016-01-28T23:30:48Z</dcterms:created>
  <dcterms:modified xsi:type="dcterms:W3CDTF">2016-08-26T21:46:54Z</dcterms:modified>
</cp:coreProperties>
</file>