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52" y="-84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9699" y="1266199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ε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496787" y="1186765"/>
            <a:ext cx="547910" cy="548640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194912" y="31745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30295" y="251828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49397" y="115501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rgbClr val="FC02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2086617" y="155166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2.)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12</cp:revision>
  <dcterms:created xsi:type="dcterms:W3CDTF">2015-09-15T20:07:25Z</dcterms:created>
  <dcterms:modified xsi:type="dcterms:W3CDTF">2017-02-20T19:11:23Z</dcterms:modified>
</cp:coreProperties>
</file>