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24"/>
    <p:restoredTop sz="94666"/>
  </p:normalViewPr>
  <p:slideViewPr>
    <p:cSldViewPr snapToGrid="0" snapToObjects="1">
      <p:cViewPr>
        <p:scale>
          <a:sx n="167" d="100"/>
          <a:sy n="167" d="100"/>
        </p:scale>
        <p:origin x="-88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089AC-36AA-C446-A42C-B97D38648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D9F4C-C827-1B44-9114-A202928DE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239AC-AED1-134C-8278-A72C141D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31A8-616B-CC4D-9E35-8E914D201C8D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EEFBF-9EDF-9E41-AD49-B80605B2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20F17-080C-1B4D-B1BE-70446DAC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4CA-7E15-0F4D-B55F-4E91E10A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3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E9CA-BFE9-3B4F-BBD0-91E54B0A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CE5FC-27F3-E346-BA51-BA77B23D5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262A6-E9B0-B84F-BC6A-994305B9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31A8-616B-CC4D-9E35-8E914D201C8D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F6AB4-5D56-C14A-8F8E-581D7B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FB066-B1EE-2C4B-854B-CDCA93BB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4CA-7E15-0F4D-B55F-4E91E10A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8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BF907-B6D4-514F-A441-8BAB983D0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C6C0C-9095-014F-A03E-D6DE9895C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9F5FD-5AEA-7D48-9A24-94FBF515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31A8-616B-CC4D-9E35-8E914D201C8D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CAA5E-BE6A-E042-B663-6F1E221F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8A221-25C3-4649-8B6F-098E3C08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4CA-7E15-0F4D-B55F-4E91E10A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4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90AA-2644-B844-B9EF-C8E96D4C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C515A-7D66-B84B-999C-BE1F52BA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4C7FD-C69C-8A45-9617-D3206B7A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31A8-616B-CC4D-9E35-8E914D201C8D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BA311-47E9-2F4D-88A1-D840534D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41BA4-27DD-1246-B5BB-2BDAC506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4CA-7E15-0F4D-B55F-4E91E10A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CF70-962E-4044-85E0-A6934840B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53B4D-4C22-884C-A005-F6F747BF3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A8B3E-01CF-5045-935C-8AE2CB430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31A8-616B-CC4D-9E35-8E914D201C8D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39587-C628-4943-A6DE-C299EA27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8579C-D125-BE43-B6E7-A01D2088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4CA-7E15-0F4D-B55F-4E91E10A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1462-6472-1B42-85E5-8C296B08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5A6E-62F7-7544-A0CE-9CA241010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43F24-39D2-194C-AFF6-C28B75109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5E77A-549F-2A47-B3A1-F2327335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31A8-616B-CC4D-9E35-8E914D201C8D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7CC63-6B95-D046-8F57-65F00D4A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801F9-95D7-784F-B1BC-E96D8255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4CA-7E15-0F4D-B55F-4E91E10A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8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CFAF-4BEC-574D-BF80-71E5A1B1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19AA4-1DA5-784A-9C9D-0543569ED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A7D11-4188-D14D-8774-9A601C479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3CA11-E34E-BD46-8DB0-B25E10193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E0199-3DE2-0549-BC49-78A503EC1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88BCB-9B8B-2B46-930A-F7DB72F4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31A8-616B-CC4D-9E35-8E914D201C8D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59F7C6-B1F6-F140-94EB-30393FC4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34413-4C8D-AB4E-AB81-9017122B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4CA-7E15-0F4D-B55F-4E91E10A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4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07FF-E028-174A-9DE7-A34F2BB4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F8F548-8AE1-E64D-A95F-C3AE7E72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31A8-616B-CC4D-9E35-8E914D201C8D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BB522-31AC-4649-A1EC-472E52D4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DDD5A-3597-424D-8585-66B14C73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4CA-7E15-0F4D-B55F-4E91E10A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1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50B8E-524B-C84B-87C3-5A020EE4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31A8-616B-CC4D-9E35-8E914D201C8D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5F75F-FD17-5E43-BDCC-7AFA1F86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0E31D-08C6-624C-B9CA-3134AA47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4CA-7E15-0F4D-B55F-4E91E10A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6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B17D-1E27-6B42-8789-8C875808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9D072-1471-2643-B074-53F9AA9CA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CE9F3-06FF-EC4E-A54A-7693AC817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DA12E-C275-4448-8771-4EFDB176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31A8-616B-CC4D-9E35-8E914D201C8D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B59A2-3ED6-9E4F-99BD-22ED8C64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2BEEE-2B5C-D344-984A-17105366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4CA-7E15-0F4D-B55F-4E91E10A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2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9C31-CB5A-784D-920B-6F6330A8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F3F9A-D2BC-9E45-8675-8DE40F2BD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8E50D-2899-F74D-B236-A8CF777C8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973FA-88BC-494A-9B58-5ABFB80D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31A8-616B-CC4D-9E35-8E914D201C8D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EEB5E-A84F-6349-AF9E-CE914E7D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F25CF-1B6A-FB42-9A37-6ABCB0D3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4CA-7E15-0F4D-B55F-4E91E10A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6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D593B9-86F0-9649-9DCE-8B1453ABD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DB7F9-33A5-DA4A-9B05-6C49DC015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443E9-CAA9-3542-8297-8A3CF9355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C31A8-616B-CC4D-9E35-8E914D201C8D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54D6A-982F-6840-B99B-28E031100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80C04-2D16-464C-AE1E-B477E4149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5A4CA-7E15-0F4D-B55F-4E91E10A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2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>
            <a:extLst>
              <a:ext uri="{FF2B5EF4-FFF2-40B4-BE49-F238E27FC236}">
                <a16:creationId xmlns:a16="http://schemas.microsoft.com/office/drawing/2014/main" id="{84AB244B-4100-2743-9756-911B6F0E3D41}"/>
              </a:ext>
            </a:extLst>
          </p:cNvPr>
          <p:cNvSpPr/>
          <p:nvPr/>
        </p:nvSpPr>
        <p:spPr>
          <a:xfrm>
            <a:off x="938151" y="653142"/>
            <a:ext cx="3158837" cy="3158837"/>
          </a:xfrm>
          <a:prstGeom prst="frame">
            <a:avLst>
              <a:gd name="adj1" fmla="val 4229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B053EE-AD9E-2848-B3A5-9C3FEF6406B8}"/>
              </a:ext>
            </a:extLst>
          </p:cNvPr>
          <p:cNvSpPr/>
          <p:nvPr/>
        </p:nvSpPr>
        <p:spPr>
          <a:xfrm>
            <a:off x="1828800" y="1211283"/>
            <a:ext cx="95003" cy="95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A395F1-6159-EA45-A4F5-5A478318A605}"/>
              </a:ext>
            </a:extLst>
          </p:cNvPr>
          <p:cNvSpPr/>
          <p:nvPr/>
        </p:nvSpPr>
        <p:spPr>
          <a:xfrm>
            <a:off x="2449417" y="1760290"/>
            <a:ext cx="95003" cy="95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3AFAB4-E80D-0C4B-99D1-4C37BBAD6FA9}"/>
              </a:ext>
            </a:extLst>
          </p:cNvPr>
          <p:cNvCxnSpPr>
            <a:stCxn id="7" idx="2"/>
          </p:cNvCxnSpPr>
          <p:nvPr/>
        </p:nvCxnSpPr>
        <p:spPr>
          <a:xfrm flipH="1" flipV="1">
            <a:off x="1063128" y="1258784"/>
            <a:ext cx="765672" cy="1"/>
          </a:xfrm>
          <a:prstGeom prst="straightConnector1">
            <a:avLst/>
          </a:prstGeom>
          <a:ln>
            <a:solidFill>
              <a:srgbClr val="0432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8E5EC2-EC32-404D-ADBE-E8AF5157F113}"/>
              </a:ext>
            </a:extLst>
          </p:cNvPr>
          <p:cNvCxnSpPr/>
          <p:nvPr/>
        </p:nvCxnSpPr>
        <p:spPr>
          <a:xfrm flipH="1" flipV="1">
            <a:off x="1063128" y="3686159"/>
            <a:ext cx="765672" cy="1"/>
          </a:xfrm>
          <a:prstGeom prst="straightConnector1">
            <a:avLst/>
          </a:prstGeom>
          <a:ln>
            <a:solidFill>
              <a:srgbClr val="0432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CC0B43-E1DB-CC40-B12B-0FC0A9C27265}"/>
              </a:ext>
            </a:extLst>
          </p:cNvPr>
          <p:cNvCxnSpPr/>
          <p:nvPr/>
        </p:nvCxnSpPr>
        <p:spPr>
          <a:xfrm>
            <a:off x="1828800" y="3690643"/>
            <a:ext cx="21317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1761DB-DED5-5742-B310-E870028A9974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1909890" y="1292373"/>
            <a:ext cx="553440" cy="481830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B43933-C0A7-D843-9455-45E18CCE20FB}"/>
              </a:ext>
            </a:extLst>
          </p:cNvPr>
          <p:cNvSpPr/>
          <p:nvPr/>
        </p:nvSpPr>
        <p:spPr>
          <a:xfrm>
            <a:off x="5471830" y="653142"/>
            <a:ext cx="5805032" cy="58178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EA716E-7F0F-D840-A379-07437B6DF929}"/>
              </a:ext>
            </a:extLst>
          </p:cNvPr>
          <p:cNvCxnSpPr>
            <a:endCxn id="16" idx="2"/>
          </p:cNvCxnSpPr>
          <p:nvPr/>
        </p:nvCxnSpPr>
        <p:spPr>
          <a:xfrm>
            <a:off x="8369266" y="653142"/>
            <a:ext cx="5080" cy="58178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213AA2-8AFD-6B4F-97ED-DF381C51F3CF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5466750" y="3556981"/>
            <a:ext cx="5810112" cy="50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8F83F7-F14F-0547-AADC-B55F0263F7A6}"/>
              </a:ext>
            </a:extLst>
          </p:cNvPr>
          <p:cNvCxnSpPr/>
          <p:nvPr/>
        </p:nvCxnSpPr>
        <p:spPr>
          <a:xfrm>
            <a:off x="8379426" y="3571064"/>
            <a:ext cx="553440" cy="481830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9BDE34E8-9672-5549-BBB0-E53D80ECD5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124858"/>
              </p:ext>
            </p:extLst>
          </p:nvPr>
        </p:nvGraphicFramePr>
        <p:xfrm>
          <a:off x="1023494" y="4599148"/>
          <a:ext cx="2851846" cy="1368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3" imgW="2971800" imgH="1422400" progId="Word.Document.12">
                  <p:embed/>
                </p:oleObj>
              </mc:Choice>
              <mc:Fallback>
                <p:oleObj name="Document" r:id="rId3" imgW="2971800" imgH="1422400" progId="Word.Document.12">
                  <p:embed/>
                  <p:pic>
                    <p:nvPicPr>
                      <p:cNvPr id="128" name="Object 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3494" y="4599148"/>
                        <a:ext cx="2851846" cy="1368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F16ED54-D37E-1A4B-845A-C3796AE82D40}"/>
              </a:ext>
            </a:extLst>
          </p:cNvPr>
          <p:cNvSpPr txBox="1"/>
          <p:nvPr/>
        </p:nvSpPr>
        <p:spPr>
          <a:xfrm>
            <a:off x="1310640" y="158443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workspace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176F74-A9DD-5946-A249-54788ECB6731}"/>
              </a:ext>
            </a:extLst>
          </p:cNvPr>
          <p:cNvSpPr txBox="1"/>
          <p:nvPr/>
        </p:nvSpPr>
        <p:spPr>
          <a:xfrm>
            <a:off x="6604000" y="217072"/>
            <a:ext cx="370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Delta configuration               -    =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B8B769D-E79F-8A4B-B9B2-6850D90A1047}"/>
              </a:ext>
            </a:extLst>
          </p:cNvPr>
          <p:cNvSpPr/>
          <p:nvPr/>
        </p:nvSpPr>
        <p:spPr>
          <a:xfrm>
            <a:off x="9403450" y="354236"/>
            <a:ext cx="95003" cy="95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69B739A-86EC-DE43-AB14-7254494C92E9}"/>
              </a:ext>
            </a:extLst>
          </p:cNvPr>
          <p:cNvSpPr/>
          <p:nvPr/>
        </p:nvSpPr>
        <p:spPr>
          <a:xfrm>
            <a:off x="9678444" y="354236"/>
            <a:ext cx="95003" cy="95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B0CE1A-83F4-3E46-A77D-54A9F80E211D}"/>
              </a:ext>
            </a:extLst>
          </p:cNvPr>
          <p:cNvSpPr/>
          <p:nvPr/>
        </p:nvSpPr>
        <p:spPr>
          <a:xfrm>
            <a:off x="9995421" y="354236"/>
            <a:ext cx="95003" cy="950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C38FC68-BBCC-B54E-966F-CC5D2D436989}"/>
              </a:ext>
            </a:extLst>
          </p:cNvPr>
          <p:cNvSpPr/>
          <p:nvPr/>
        </p:nvSpPr>
        <p:spPr>
          <a:xfrm>
            <a:off x="8932866" y="4045148"/>
            <a:ext cx="95003" cy="950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2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ight Triangle 104">
            <a:extLst>
              <a:ext uri="{FF2B5EF4-FFF2-40B4-BE49-F238E27FC236}">
                <a16:creationId xmlns:a16="http://schemas.microsoft.com/office/drawing/2014/main" id="{888B9E33-E06D-8447-BDF7-68C46EA43A3B}"/>
              </a:ext>
            </a:extLst>
          </p:cNvPr>
          <p:cNvSpPr/>
          <p:nvPr/>
        </p:nvSpPr>
        <p:spPr>
          <a:xfrm flipH="1">
            <a:off x="3391192" y="1185780"/>
            <a:ext cx="562597" cy="562597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Triangle 105">
            <a:extLst>
              <a:ext uri="{FF2B5EF4-FFF2-40B4-BE49-F238E27FC236}">
                <a16:creationId xmlns:a16="http://schemas.microsoft.com/office/drawing/2014/main" id="{BDF906C8-4CD3-2C48-90BB-BC0C91B94A30}"/>
              </a:ext>
            </a:extLst>
          </p:cNvPr>
          <p:cNvSpPr/>
          <p:nvPr/>
        </p:nvSpPr>
        <p:spPr>
          <a:xfrm flipH="1" flipV="1">
            <a:off x="3389726" y="1748377"/>
            <a:ext cx="562597" cy="562597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F9C1420-59D5-0E4A-8D2D-2BEC72C3A052}"/>
              </a:ext>
            </a:extLst>
          </p:cNvPr>
          <p:cNvSpPr/>
          <p:nvPr/>
        </p:nvSpPr>
        <p:spPr>
          <a:xfrm>
            <a:off x="1864946" y="3118553"/>
            <a:ext cx="562597" cy="562597"/>
          </a:xfrm>
          <a:prstGeom prst="rt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9CEBF052-667A-FA47-8473-DEA93537FF1F}"/>
              </a:ext>
            </a:extLst>
          </p:cNvPr>
          <p:cNvSpPr/>
          <p:nvPr/>
        </p:nvSpPr>
        <p:spPr>
          <a:xfrm flipH="1">
            <a:off x="1302349" y="3122647"/>
            <a:ext cx="562597" cy="562597"/>
          </a:xfrm>
          <a:prstGeom prst="rtTriangl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D5543724-3CC2-BF4F-91CE-136F05899A46}"/>
              </a:ext>
            </a:extLst>
          </p:cNvPr>
          <p:cNvSpPr/>
          <p:nvPr/>
        </p:nvSpPr>
        <p:spPr>
          <a:xfrm>
            <a:off x="938151" y="653142"/>
            <a:ext cx="3158837" cy="3158837"/>
          </a:xfrm>
          <a:prstGeom prst="frame">
            <a:avLst>
              <a:gd name="adj1" fmla="val 4229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B339FE-7F41-514E-86F9-67FE85928EDD}"/>
              </a:ext>
            </a:extLst>
          </p:cNvPr>
          <p:cNvSpPr/>
          <p:nvPr/>
        </p:nvSpPr>
        <p:spPr>
          <a:xfrm>
            <a:off x="1828800" y="3075146"/>
            <a:ext cx="95003" cy="95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16AEE8-63B7-5B43-A6F3-7EF1AC0A8367}"/>
              </a:ext>
            </a:extLst>
          </p:cNvPr>
          <p:cNvSpPr/>
          <p:nvPr/>
        </p:nvSpPr>
        <p:spPr>
          <a:xfrm>
            <a:off x="2449417" y="3624153"/>
            <a:ext cx="95003" cy="95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467665-F732-9846-8F47-A40F12B6885E}"/>
              </a:ext>
            </a:extLst>
          </p:cNvPr>
          <p:cNvCxnSpPr>
            <a:stCxn id="5" idx="2"/>
          </p:cNvCxnSpPr>
          <p:nvPr/>
        </p:nvCxnSpPr>
        <p:spPr>
          <a:xfrm flipH="1" flipV="1">
            <a:off x="1063128" y="3122647"/>
            <a:ext cx="765672" cy="1"/>
          </a:xfrm>
          <a:prstGeom prst="straightConnector1">
            <a:avLst/>
          </a:prstGeom>
          <a:ln>
            <a:solidFill>
              <a:srgbClr val="0432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AF22E4-3568-644C-A66B-2B09E4BCB8D7}"/>
              </a:ext>
            </a:extLst>
          </p:cNvPr>
          <p:cNvCxnSpPr/>
          <p:nvPr/>
        </p:nvCxnSpPr>
        <p:spPr>
          <a:xfrm flipH="1" flipV="1">
            <a:off x="1063128" y="3686159"/>
            <a:ext cx="765672" cy="1"/>
          </a:xfrm>
          <a:prstGeom prst="straightConnector1">
            <a:avLst/>
          </a:prstGeom>
          <a:ln>
            <a:solidFill>
              <a:srgbClr val="0432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334434-8817-574A-A2ED-2172A19112B9}"/>
              </a:ext>
            </a:extLst>
          </p:cNvPr>
          <p:cNvCxnSpPr/>
          <p:nvPr/>
        </p:nvCxnSpPr>
        <p:spPr>
          <a:xfrm>
            <a:off x="1828800" y="3690643"/>
            <a:ext cx="21317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2486AF-29E6-9641-B47D-8EA52BB6C94D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1909890" y="3156236"/>
            <a:ext cx="553440" cy="481830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3D4CC7-990D-5543-A251-A23A27319B82}"/>
              </a:ext>
            </a:extLst>
          </p:cNvPr>
          <p:cNvSpPr txBox="1"/>
          <p:nvPr/>
        </p:nvSpPr>
        <p:spPr>
          <a:xfrm>
            <a:off x="1310640" y="158443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workspace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8C1062-BBED-9A4F-90AE-6EE16EEEC70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310640" y="3671655"/>
            <a:ext cx="1138777" cy="6532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397A66-8406-2C4E-AEEE-C4827A0490A8}"/>
              </a:ext>
            </a:extLst>
          </p:cNvPr>
          <p:cNvCxnSpPr>
            <a:cxnSpLocks/>
          </p:cNvCxnSpPr>
          <p:nvPr/>
        </p:nvCxnSpPr>
        <p:spPr>
          <a:xfrm>
            <a:off x="1394085" y="3604093"/>
            <a:ext cx="1062722" cy="45980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477F62-3028-D046-9D23-FAC48FA63F9F}"/>
              </a:ext>
            </a:extLst>
          </p:cNvPr>
          <p:cNvCxnSpPr>
            <a:cxnSpLocks/>
          </p:cNvCxnSpPr>
          <p:nvPr/>
        </p:nvCxnSpPr>
        <p:spPr>
          <a:xfrm>
            <a:off x="1524386" y="3481524"/>
            <a:ext cx="925031" cy="159815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068D70-348D-1542-AA8D-C966F4F5FC8B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641651" y="3353580"/>
            <a:ext cx="807766" cy="318075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D3144A-6CA1-8548-94E9-984EEBBC608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737348" y="3247795"/>
            <a:ext cx="725982" cy="390271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8080047-6C42-0548-B7E0-F265B6E5FE0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873237" y="3258515"/>
            <a:ext cx="590093" cy="379551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76E154-17F2-CD4A-BBAC-64EADBCB81AF}"/>
              </a:ext>
            </a:extLst>
          </p:cNvPr>
          <p:cNvCxnSpPr>
            <a:cxnSpLocks/>
            <a:stCxn id="17" idx="1"/>
            <a:endCxn id="6" idx="2"/>
          </p:cNvCxnSpPr>
          <p:nvPr/>
        </p:nvCxnSpPr>
        <p:spPr>
          <a:xfrm>
            <a:off x="1864946" y="3403946"/>
            <a:ext cx="584471" cy="267709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57B979-3FAF-4344-85A0-9991BBB1F80F}"/>
              </a:ext>
            </a:extLst>
          </p:cNvPr>
          <p:cNvCxnSpPr>
            <a:cxnSpLocks/>
            <a:stCxn id="12" idx="2"/>
            <a:endCxn id="6" idx="2"/>
          </p:cNvCxnSpPr>
          <p:nvPr/>
        </p:nvCxnSpPr>
        <p:spPr>
          <a:xfrm flipV="1">
            <a:off x="1864946" y="3671655"/>
            <a:ext cx="584471" cy="9495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5294F1-3CA3-5940-A066-5E3389017CE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737348" y="3450488"/>
            <a:ext cx="712069" cy="221167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D1AD37-9DCA-BA43-933D-4B2D5E5AC91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656258" y="3553771"/>
            <a:ext cx="807072" cy="84295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349783-A69E-AC46-A888-4F7CAFB3928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747710" y="3324387"/>
            <a:ext cx="715620" cy="313679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0AA8544-8D94-954B-8143-DD1AA13B2D50}"/>
              </a:ext>
            </a:extLst>
          </p:cNvPr>
          <p:cNvCxnSpPr>
            <a:cxnSpLocks/>
            <a:stCxn id="17" idx="5"/>
            <a:endCxn id="6" idx="1"/>
          </p:cNvCxnSpPr>
          <p:nvPr/>
        </p:nvCxnSpPr>
        <p:spPr>
          <a:xfrm>
            <a:off x="1583647" y="3403946"/>
            <a:ext cx="879683" cy="234120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17E7979-6CBD-D844-9CF0-F3162ECD436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953777" y="3257239"/>
            <a:ext cx="509553" cy="380827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A0502F0-BAAF-8841-8CB2-37E8A20B2A4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801147" y="3220515"/>
            <a:ext cx="662183" cy="417551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BACEADB-A0CB-0449-9701-40F556C734F3}"/>
              </a:ext>
            </a:extLst>
          </p:cNvPr>
          <p:cNvSpPr/>
          <p:nvPr/>
        </p:nvSpPr>
        <p:spPr>
          <a:xfrm>
            <a:off x="5471830" y="653142"/>
            <a:ext cx="5805032" cy="58178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DA51B37-0C08-F445-80D3-8253936C649A}"/>
              </a:ext>
            </a:extLst>
          </p:cNvPr>
          <p:cNvCxnSpPr>
            <a:endCxn id="54" idx="2"/>
          </p:cNvCxnSpPr>
          <p:nvPr/>
        </p:nvCxnSpPr>
        <p:spPr>
          <a:xfrm>
            <a:off x="8369266" y="653142"/>
            <a:ext cx="5080" cy="58178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9B36305-2071-994E-B123-9BF95FDC84B3}"/>
              </a:ext>
            </a:extLst>
          </p:cNvPr>
          <p:cNvCxnSpPr>
            <a:cxnSpLocks/>
            <a:endCxn id="54" idx="3"/>
          </p:cNvCxnSpPr>
          <p:nvPr/>
        </p:nvCxnSpPr>
        <p:spPr>
          <a:xfrm>
            <a:off x="5466750" y="3556981"/>
            <a:ext cx="5810112" cy="50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AAAF150-864D-BD41-80BE-36D76A296123}"/>
              </a:ext>
            </a:extLst>
          </p:cNvPr>
          <p:cNvCxnSpPr/>
          <p:nvPr/>
        </p:nvCxnSpPr>
        <p:spPr>
          <a:xfrm>
            <a:off x="8379426" y="3571064"/>
            <a:ext cx="553440" cy="481830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2847761-04BC-F246-8D0C-48CEAB73FFD4}"/>
              </a:ext>
            </a:extLst>
          </p:cNvPr>
          <p:cNvSpPr txBox="1"/>
          <p:nvPr/>
        </p:nvSpPr>
        <p:spPr>
          <a:xfrm>
            <a:off x="6604000" y="217072"/>
            <a:ext cx="370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Delta configuration               -    =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C93A420-1BE2-B147-8087-C4C1DA3D3EA9}"/>
              </a:ext>
            </a:extLst>
          </p:cNvPr>
          <p:cNvSpPr/>
          <p:nvPr/>
        </p:nvSpPr>
        <p:spPr>
          <a:xfrm>
            <a:off x="9403450" y="354236"/>
            <a:ext cx="95003" cy="95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696127A-E8BA-3041-AE3B-BE7B3CB8B6C8}"/>
              </a:ext>
            </a:extLst>
          </p:cNvPr>
          <p:cNvSpPr/>
          <p:nvPr/>
        </p:nvSpPr>
        <p:spPr>
          <a:xfrm>
            <a:off x="9678444" y="354236"/>
            <a:ext cx="95003" cy="95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EA120C3-D37F-7142-A2A7-5D024C20426B}"/>
              </a:ext>
            </a:extLst>
          </p:cNvPr>
          <p:cNvSpPr/>
          <p:nvPr/>
        </p:nvSpPr>
        <p:spPr>
          <a:xfrm>
            <a:off x="9995421" y="354236"/>
            <a:ext cx="95003" cy="950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59A89DC-9F6B-6542-8FAF-3AA35B91B236}"/>
              </a:ext>
            </a:extLst>
          </p:cNvPr>
          <p:cNvSpPr/>
          <p:nvPr/>
        </p:nvSpPr>
        <p:spPr>
          <a:xfrm>
            <a:off x="8932866" y="4045148"/>
            <a:ext cx="95003" cy="950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DEF4338-B591-1C41-8F03-AF4E0A4787DF}"/>
              </a:ext>
            </a:extLst>
          </p:cNvPr>
          <p:cNvCxnSpPr>
            <a:cxnSpLocks/>
          </p:cNvCxnSpPr>
          <p:nvPr/>
        </p:nvCxnSpPr>
        <p:spPr>
          <a:xfrm>
            <a:off x="8379093" y="3571064"/>
            <a:ext cx="553440" cy="481830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790113-8DED-E147-9AC7-F5538B5F4559}"/>
              </a:ext>
            </a:extLst>
          </p:cNvPr>
          <p:cNvCxnSpPr>
            <a:cxnSpLocks/>
          </p:cNvCxnSpPr>
          <p:nvPr/>
        </p:nvCxnSpPr>
        <p:spPr>
          <a:xfrm flipV="1">
            <a:off x="8366550" y="3559608"/>
            <a:ext cx="1138777" cy="6532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77CACB9-1C2F-8642-95C7-8C1BCCB7EAE3}"/>
              </a:ext>
            </a:extLst>
          </p:cNvPr>
          <p:cNvCxnSpPr>
            <a:cxnSpLocks/>
          </p:cNvCxnSpPr>
          <p:nvPr/>
        </p:nvCxnSpPr>
        <p:spPr>
          <a:xfrm>
            <a:off x="8368480" y="3561493"/>
            <a:ext cx="1062722" cy="45980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5D31D3E-2A40-4D45-8E10-E817CF49A17A}"/>
              </a:ext>
            </a:extLst>
          </p:cNvPr>
          <p:cNvCxnSpPr>
            <a:cxnSpLocks/>
          </p:cNvCxnSpPr>
          <p:nvPr/>
        </p:nvCxnSpPr>
        <p:spPr>
          <a:xfrm>
            <a:off x="8366550" y="3566064"/>
            <a:ext cx="925031" cy="159815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821C232-8A6F-7342-8D26-C104D797E915}"/>
              </a:ext>
            </a:extLst>
          </p:cNvPr>
          <p:cNvCxnSpPr>
            <a:cxnSpLocks/>
          </p:cNvCxnSpPr>
          <p:nvPr/>
        </p:nvCxnSpPr>
        <p:spPr>
          <a:xfrm>
            <a:off x="8371806" y="3559557"/>
            <a:ext cx="807766" cy="318075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FFAFA33-5347-914E-A7A0-C749413CF359}"/>
              </a:ext>
            </a:extLst>
          </p:cNvPr>
          <p:cNvCxnSpPr>
            <a:cxnSpLocks/>
          </p:cNvCxnSpPr>
          <p:nvPr/>
        </p:nvCxnSpPr>
        <p:spPr>
          <a:xfrm>
            <a:off x="8386601" y="3571119"/>
            <a:ext cx="725982" cy="390271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DC9A509-4A75-BF49-82F0-0344CF390BA0}"/>
              </a:ext>
            </a:extLst>
          </p:cNvPr>
          <p:cNvCxnSpPr>
            <a:cxnSpLocks/>
          </p:cNvCxnSpPr>
          <p:nvPr/>
        </p:nvCxnSpPr>
        <p:spPr>
          <a:xfrm>
            <a:off x="8374214" y="3571064"/>
            <a:ext cx="590093" cy="379551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E9F3D75-C53A-7847-848E-16D4409685F6}"/>
              </a:ext>
            </a:extLst>
          </p:cNvPr>
          <p:cNvCxnSpPr>
            <a:cxnSpLocks/>
          </p:cNvCxnSpPr>
          <p:nvPr/>
        </p:nvCxnSpPr>
        <p:spPr>
          <a:xfrm>
            <a:off x="8370176" y="3560043"/>
            <a:ext cx="584471" cy="267709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181C6BD-FC09-8048-A6FF-C5B30EECD863}"/>
              </a:ext>
            </a:extLst>
          </p:cNvPr>
          <p:cNvCxnSpPr>
            <a:cxnSpLocks/>
          </p:cNvCxnSpPr>
          <p:nvPr/>
        </p:nvCxnSpPr>
        <p:spPr>
          <a:xfrm flipV="1">
            <a:off x="8383407" y="3554684"/>
            <a:ext cx="584471" cy="9495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FEC769-FE39-6745-9631-3D87C5F2482C}"/>
              </a:ext>
            </a:extLst>
          </p:cNvPr>
          <p:cNvCxnSpPr>
            <a:cxnSpLocks/>
          </p:cNvCxnSpPr>
          <p:nvPr/>
        </p:nvCxnSpPr>
        <p:spPr>
          <a:xfrm>
            <a:off x="8378760" y="3577859"/>
            <a:ext cx="712069" cy="221167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237CE2A-204D-BF4F-9E08-CCDE9B30DD01}"/>
              </a:ext>
            </a:extLst>
          </p:cNvPr>
          <p:cNvCxnSpPr>
            <a:cxnSpLocks/>
          </p:cNvCxnSpPr>
          <p:nvPr/>
        </p:nvCxnSpPr>
        <p:spPr>
          <a:xfrm>
            <a:off x="8366550" y="3572287"/>
            <a:ext cx="807072" cy="84295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C652216-F605-6E43-AAA8-AC63E21430FA}"/>
              </a:ext>
            </a:extLst>
          </p:cNvPr>
          <p:cNvCxnSpPr>
            <a:cxnSpLocks/>
          </p:cNvCxnSpPr>
          <p:nvPr/>
        </p:nvCxnSpPr>
        <p:spPr>
          <a:xfrm>
            <a:off x="8382384" y="3582265"/>
            <a:ext cx="715620" cy="313679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3BE16A1-3B75-1543-9FDC-43D8159EF94A}"/>
              </a:ext>
            </a:extLst>
          </p:cNvPr>
          <p:cNvCxnSpPr>
            <a:cxnSpLocks/>
          </p:cNvCxnSpPr>
          <p:nvPr/>
        </p:nvCxnSpPr>
        <p:spPr>
          <a:xfrm>
            <a:off x="8379093" y="3577859"/>
            <a:ext cx="879683" cy="234120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898F79E-0452-7A47-86DB-BF21CF41E1F6}"/>
              </a:ext>
            </a:extLst>
          </p:cNvPr>
          <p:cNvCxnSpPr>
            <a:cxnSpLocks/>
          </p:cNvCxnSpPr>
          <p:nvPr/>
        </p:nvCxnSpPr>
        <p:spPr>
          <a:xfrm>
            <a:off x="8368480" y="3553771"/>
            <a:ext cx="509553" cy="380827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2184D9E-C9D3-E043-881C-75D69BCF51BB}"/>
              </a:ext>
            </a:extLst>
          </p:cNvPr>
          <p:cNvCxnSpPr>
            <a:cxnSpLocks/>
          </p:cNvCxnSpPr>
          <p:nvPr/>
        </p:nvCxnSpPr>
        <p:spPr>
          <a:xfrm>
            <a:off x="8371806" y="3571064"/>
            <a:ext cx="662183" cy="417551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706C674C-444E-AD4D-9065-3674574DC189}"/>
              </a:ext>
            </a:extLst>
          </p:cNvPr>
          <p:cNvSpPr/>
          <p:nvPr/>
        </p:nvSpPr>
        <p:spPr>
          <a:xfrm>
            <a:off x="3353658" y="1716727"/>
            <a:ext cx="60200" cy="60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EC02D5B-CC48-0D4A-861D-B759E0310978}"/>
              </a:ext>
            </a:extLst>
          </p:cNvPr>
          <p:cNvSpPr/>
          <p:nvPr/>
        </p:nvSpPr>
        <p:spPr>
          <a:xfrm>
            <a:off x="3942910" y="228751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0A72978-660D-2C45-B2E6-C750FEAFF850}"/>
              </a:ext>
            </a:extLst>
          </p:cNvPr>
          <p:cNvCxnSpPr>
            <a:cxnSpLocks/>
            <a:stCxn id="86" idx="5"/>
            <a:endCxn id="87" idx="1"/>
          </p:cNvCxnSpPr>
          <p:nvPr/>
        </p:nvCxnSpPr>
        <p:spPr>
          <a:xfrm>
            <a:off x="3405042" y="1768111"/>
            <a:ext cx="544563" cy="52609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F390A99-F3AF-484E-9BB1-2FF63B4FDB2F}"/>
              </a:ext>
            </a:extLst>
          </p:cNvPr>
          <p:cNvCxnSpPr>
            <a:cxnSpLocks/>
            <a:stCxn id="106" idx="4"/>
            <a:endCxn id="87" idx="2"/>
          </p:cNvCxnSpPr>
          <p:nvPr/>
        </p:nvCxnSpPr>
        <p:spPr>
          <a:xfrm>
            <a:off x="3389726" y="1748377"/>
            <a:ext cx="553184" cy="5619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C4FA6E3-5B2D-0447-A002-5DFE166E3A41}"/>
              </a:ext>
            </a:extLst>
          </p:cNvPr>
          <p:cNvCxnSpPr>
            <a:cxnSpLocks/>
          </p:cNvCxnSpPr>
          <p:nvPr/>
        </p:nvCxnSpPr>
        <p:spPr>
          <a:xfrm>
            <a:off x="3524057" y="1626860"/>
            <a:ext cx="402177" cy="64072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05CDDA7-426E-3341-A61A-A1FC31B8F33D}"/>
              </a:ext>
            </a:extLst>
          </p:cNvPr>
          <p:cNvCxnSpPr>
            <a:cxnSpLocks/>
            <a:stCxn id="105" idx="5"/>
          </p:cNvCxnSpPr>
          <p:nvPr/>
        </p:nvCxnSpPr>
        <p:spPr>
          <a:xfrm>
            <a:off x="3672490" y="1467079"/>
            <a:ext cx="246354" cy="79177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59E570C-2D32-794A-BB80-C553B5A44FAF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3886315" y="1276206"/>
            <a:ext cx="56595" cy="103416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0EA66D0-CA70-7448-ADB2-625AFB596833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624594" y="1565683"/>
            <a:ext cx="325011" cy="72852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9313568-AB3B-0047-B47A-FF9CF930C9B8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548123" y="1785161"/>
            <a:ext cx="401482" cy="50904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B787811-42BA-0A42-8E55-9B0632844945}"/>
              </a:ext>
            </a:extLst>
          </p:cNvPr>
          <p:cNvCxnSpPr>
            <a:cxnSpLocks/>
            <a:stCxn id="106" idx="2"/>
            <a:endCxn id="87" idx="2"/>
          </p:cNvCxnSpPr>
          <p:nvPr/>
        </p:nvCxnSpPr>
        <p:spPr>
          <a:xfrm flipH="1">
            <a:off x="3942910" y="1748377"/>
            <a:ext cx="9413" cy="5619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14CA268-81A4-B640-B538-705063820933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3768815" y="1555793"/>
            <a:ext cx="174095" cy="75458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9A88895-5F37-0548-AC42-C457B2CDBAEF}"/>
              </a:ext>
            </a:extLst>
          </p:cNvPr>
          <p:cNvCxnSpPr>
            <a:cxnSpLocks/>
            <a:stCxn id="106" idx="3"/>
            <a:endCxn id="87" idx="2"/>
          </p:cNvCxnSpPr>
          <p:nvPr/>
        </p:nvCxnSpPr>
        <p:spPr>
          <a:xfrm>
            <a:off x="3671024" y="1748377"/>
            <a:ext cx="271886" cy="5619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24560F3-7AB0-8D47-A982-6C956BA50922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798245" y="1663826"/>
            <a:ext cx="151360" cy="63038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B08F3F5-9F7A-A243-9CC4-DA8D9DDB4773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850857" y="1846966"/>
            <a:ext cx="98748" cy="44724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74BFD33-8DE9-2643-B281-35CAE1604420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815808" y="1325517"/>
            <a:ext cx="133797" cy="96869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B71A6D8-9163-FE41-A6FE-B375F50AF349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798245" y="1459184"/>
            <a:ext cx="151360" cy="83502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3693802-9550-0749-93BE-9365B70A3A12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548123" y="1711350"/>
            <a:ext cx="401482" cy="58285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A43B691-5DD0-D841-8D98-15D4A688F489}"/>
              </a:ext>
            </a:extLst>
          </p:cNvPr>
          <p:cNvCxnSpPr>
            <a:cxnSpLocks/>
          </p:cNvCxnSpPr>
          <p:nvPr/>
        </p:nvCxnSpPr>
        <p:spPr>
          <a:xfrm>
            <a:off x="8366280" y="3569748"/>
            <a:ext cx="544563" cy="52609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6D58541-DF62-C845-B29F-CC4F57C3D0D0}"/>
              </a:ext>
            </a:extLst>
          </p:cNvPr>
          <p:cNvCxnSpPr>
            <a:cxnSpLocks/>
          </p:cNvCxnSpPr>
          <p:nvPr/>
        </p:nvCxnSpPr>
        <p:spPr>
          <a:xfrm>
            <a:off x="8371570" y="3558865"/>
            <a:ext cx="553184" cy="5619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C608759-E40A-A04B-9ECA-D9AB46D5D658}"/>
              </a:ext>
            </a:extLst>
          </p:cNvPr>
          <p:cNvCxnSpPr>
            <a:cxnSpLocks/>
          </p:cNvCxnSpPr>
          <p:nvPr/>
        </p:nvCxnSpPr>
        <p:spPr>
          <a:xfrm>
            <a:off x="8371817" y="3563560"/>
            <a:ext cx="402177" cy="64072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8DE57D2-47F3-8D4B-8A13-D87826489145}"/>
              </a:ext>
            </a:extLst>
          </p:cNvPr>
          <p:cNvCxnSpPr>
            <a:cxnSpLocks/>
          </p:cNvCxnSpPr>
          <p:nvPr/>
        </p:nvCxnSpPr>
        <p:spPr>
          <a:xfrm>
            <a:off x="8364745" y="3555531"/>
            <a:ext cx="246354" cy="79177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C78D271-6562-C940-A86A-FAA3DC4AD131}"/>
              </a:ext>
            </a:extLst>
          </p:cNvPr>
          <p:cNvCxnSpPr>
            <a:cxnSpLocks/>
          </p:cNvCxnSpPr>
          <p:nvPr/>
        </p:nvCxnSpPr>
        <p:spPr>
          <a:xfrm>
            <a:off x="8378760" y="3563522"/>
            <a:ext cx="56595" cy="103416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4E9AD1C-0478-3D43-8B02-33A62644C440}"/>
              </a:ext>
            </a:extLst>
          </p:cNvPr>
          <p:cNvCxnSpPr>
            <a:cxnSpLocks/>
          </p:cNvCxnSpPr>
          <p:nvPr/>
        </p:nvCxnSpPr>
        <p:spPr>
          <a:xfrm>
            <a:off x="8373038" y="3569748"/>
            <a:ext cx="325011" cy="72852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12D2892-3A91-E341-A8C7-B5C0725A86B6}"/>
              </a:ext>
            </a:extLst>
          </p:cNvPr>
          <p:cNvCxnSpPr>
            <a:cxnSpLocks/>
          </p:cNvCxnSpPr>
          <p:nvPr/>
        </p:nvCxnSpPr>
        <p:spPr>
          <a:xfrm>
            <a:off x="8378925" y="3576116"/>
            <a:ext cx="401482" cy="50904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37860C4-C294-2641-8187-6ECAE4A1F756}"/>
              </a:ext>
            </a:extLst>
          </p:cNvPr>
          <p:cNvCxnSpPr>
            <a:cxnSpLocks/>
          </p:cNvCxnSpPr>
          <p:nvPr/>
        </p:nvCxnSpPr>
        <p:spPr>
          <a:xfrm flipH="1">
            <a:off x="8367303" y="3562072"/>
            <a:ext cx="9413" cy="5619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0B7307A-BE30-BB4A-87C5-AF37CAB7FE8E}"/>
              </a:ext>
            </a:extLst>
          </p:cNvPr>
          <p:cNvCxnSpPr>
            <a:cxnSpLocks/>
          </p:cNvCxnSpPr>
          <p:nvPr/>
        </p:nvCxnSpPr>
        <p:spPr>
          <a:xfrm>
            <a:off x="8365677" y="3573536"/>
            <a:ext cx="174095" cy="75458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68B2D8C-D4EE-4E40-A4BC-56EDCFFCA6B8}"/>
              </a:ext>
            </a:extLst>
          </p:cNvPr>
          <p:cNvCxnSpPr>
            <a:cxnSpLocks/>
          </p:cNvCxnSpPr>
          <p:nvPr/>
        </p:nvCxnSpPr>
        <p:spPr>
          <a:xfrm>
            <a:off x="8373554" y="3562072"/>
            <a:ext cx="271886" cy="5619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E5B16F2-D54D-154E-9CDF-FB7234C01443}"/>
              </a:ext>
            </a:extLst>
          </p:cNvPr>
          <p:cNvCxnSpPr>
            <a:cxnSpLocks/>
          </p:cNvCxnSpPr>
          <p:nvPr/>
        </p:nvCxnSpPr>
        <p:spPr>
          <a:xfrm>
            <a:off x="8374180" y="3573905"/>
            <a:ext cx="151360" cy="63038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08EB705-5DCC-E94A-855B-C5643CCEABD1}"/>
              </a:ext>
            </a:extLst>
          </p:cNvPr>
          <p:cNvCxnSpPr>
            <a:cxnSpLocks/>
          </p:cNvCxnSpPr>
          <p:nvPr/>
        </p:nvCxnSpPr>
        <p:spPr>
          <a:xfrm>
            <a:off x="8371575" y="3581924"/>
            <a:ext cx="98748" cy="44724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3FB6314-EB09-2A41-8439-87EE1B1A4F69}"/>
              </a:ext>
            </a:extLst>
          </p:cNvPr>
          <p:cNvCxnSpPr>
            <a:cxnSpLocks/>
          </p:cNvCxnSpPr>
          <p:nvPr/>
        </p:nvCxnSpPr>
        <p:spPr>
          <a:xfrm>
            <a:off x="8374843" y="3573936"/>
            <a:ext cx="133797" cy="96869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07F058C-4210-D545-81C9-817995C6B265}"/>
              </a:ext>
            </a:extLst>
          </p:cNvPr>
          <p:cNvCxnSpPr>
            <a:cxnSpLocks/>
          </p:cNvCxnSpPr>
          <p:nvPr/>
        </p:nvCxnSpPr>
        <p:spPr>
          <a:xfrm>
            <a:off x="8377329" y="3566351"/>
            <a:ext cx="151360" cy="83502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659FF84-0D65-A349-9F0C-335BBFC08A1A}"/>
              </a:ext>
            </a:extLst>
          </p:cNvPr>
          <p:cNvCxnSpPr>
            <a:cxnSpLocks/>
          </p:cNvCxnSpPr>
          <p:nvPr/>
        </p:nvCxnSpPr>
        <p:spPr>
          <a:xfrm>
            <a:off x="8375477" y="3579835"/>
            <a:ext cx="401482" cy="58285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BACCC392-2BEE-B34C-AD8C-B02BE281774C}"/>
              </a:ext>
            </a:extLst>
          </p:cNvPr>
          <p:cNvSpPr/>
          <p:nvPr/>
        </p:nvSpPr>
        <p:spPr>
          <a:xfrm>
            <a:off x="1082365" y="1495329"/>
            <a:ext cx="562597" cy="562597"/>
          </a:xfrm>
          <a:prstGeom prst="rtTriangle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ight Triangle 157">
            <a:extLst>
              <a:ext uri="{FF2B5EF4-FFF2-40B4-BE49-F238E27FC236}">
                <a16:creationId xmlns:a16="http://schemas.microsoft.com/office/drawing/2014/main" id="{78E057B0-545F-CB4E-BDDE-7B9F0027CCD2}"/>
              </a:ext>
            </a:extLst>
          </p:cNvPr>
          <p:cNvSpPr/>
          <p:nvPr/>
        </p:nvSpPr>
        <p:spPr>
          <a:xfrm flipV="1">
            <a:off x="1077927" y="2063259"/>
            <a:ext cx="562597" cy="562597"/>
          </a:xfrm>
          <a:prstGeom prst="rtTriangle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94EAE33-AAD9-F641-8AD6-994397B42053}"/>
              </a:ext>
            </a:extLst>
          </p:cNvPr>
          <p:cNvSpPr/>
          <p:nvPr/>
        </p:nvSpPr>
        <p:spPr>
          <a:xfrm>
            <a:off x="1040394" y="1472212"/>
            <a:ext cx="60200" cy="60200"/>
          </a:xfrm>
          <a:prstGeom prst="ellipse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EE5233E3-FDB8-CA4C-ADC6-7C2C58C5AB65}"/>
              </a:ext>
            </a:extLst>
          </p:cNvPr>
          <p:cNvSpPr/>
          <p:nvPr/>
        </p:nvSpPr>
        <p:spPr>
          <a:xfrm>
            <a:off x="1618230" y="2038281"/>
            <a:ext cx="45719" cy="45719"/>
          </a:xfrm>
          <a:prstGeom prst="ellipse">
            <a:avLst/>
          </a:prstGeom>
          <a:solidFill>
            <a:srgbClr val="92D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28B4BF0-ECB7-C34E-88BC-9F227B7BFA6A}"/>
              </a:ext>
            </a:extLst>
          </p:cNvPr>
          <p:cNvCxnSpPr>
            <a:cxnSpLocks/>
            <a:stCxn id="159" idx="5"/>
            <a:endCxn id="158" idx="4"/>
          </p:cNvCxnSpPr>
          <p:nvPr/>
        </p:nvCxnSpPr>
        <p:spPr>
          <a:xfrm>
            <a:off x="1091778" y="1523596"/>
            <a:ext cx="548746" cy="53966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1E2D32B-6D19-6A4D-A942-06DA1590DD44}"/>
              </a:ext>
            </a:extLst>
          </p:cNvPr>
          <p:cNvCxnSpPr>
            <a:cxnSpLocks/>
          </p:cNvCxnSpPr>
          <p:nvPr/>
        </p:nvCxnSpPr>
        <p:spPr>
          <a:xfrm>
            <a:off x="1079502" y="1505776"/>
            <a:ext cx="494935" cy="64716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3ADBE8AF-38A1-064A-BBC0-E9724DE6919D}"/>
              </a:ext>
            </a:extLst>
          </p:cNvPr>
          <p:cNvCxnSpPr>
            <a:cxnSpLocks/>
          </p:cNvCxnSpPr>
          <p:nvPr/>
        </p:nvCxnSpPr>
        <p:spPr>
          <a:xfrm>
            <a:off x="1095522" y="1529140"/>
            <a:ext cx="402177" cy="64072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02D7781-71E0-454D-A876-E95877461DF5}"/>
              </a:ext>
            </a:extLst>
          </p:cNvPr>
          <p:cNvCxnSpPr>
            <a:cxnSpLocks/>
          </p:cNvCxnSpPr>
          <p:nvPr/>
        </p:nvCxnSpPr>
        <p:spPr>
          <a:xfrm>
            <a:off x="1075455" y="1520676"/>
            <a:ext cx="246353" cy="79177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67FAFDC-BF9A-B740-BB1B-F21A27848725}"/>
              </a:ext>
            </a:extLst>
          </p:cNvPr>
          <p:cNvCxnSpPr>
            <a:cxnSpLocks/>
          </p:cNvCxnSpPr>
          <p:nvPr/>
        </p:nvCxnSpPr>
        <p:spPr>
          <a:xfrm>
            <a:off x="1076702" y="1519005"/>
            <a:ext cx="56595" cy="103416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4CFB0D8-76E7-634B-8742-DB6535338C44}"/>
              </a:ext>
            </a:extLst>
          </p:cNvPr>
          <p:cNvCxnSpPr>
            <a:cxnSpLocks/>
          </p:cNvCxnSpPr>
          <p:nvPr/>
        </p:nvCxnSpPr>
        <p:spPr>
          <a:xfrm>
            <a:off x="1081328" y="1502478"/>
            <a:ext cx="325011" cy="72852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D38BD89-BA3F-484A-BA20-1A928442D2F6}"/>
              </a:ext>
            </a:extLst>
          </p:cNvPr>
          <p:cNvCxnSpPr>
            <a:cxnSpLocks/>
          </p:cNvCxnSpPr>
          <p:nvPr/>
        </p:nvCxnSpPr>
        <p:spPr>
          <a:xfrm>
            <a:off x="1084523" y="1525434"/>
            <a:ext cx="401482" cy="50904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E0BA3E0-2503-5244-9353-CF846DC37500}"/>
              </a:ext>
            </a:extLst>
          </p:cNvPr>
          <p:cNvCxnSpPr>
            <a:cxnSpLocks/>
            <a:stCxn id="159" idx="5"/>
            <a:endCxn id="158" idx="5"/>
          </p:cNvCxnSpPr>
          <p:nvPr/>
        </p:nvCxnSpPr>
        <p:spPr>
          <a:xfrm>
            <a:off x="1091778" y="1523596"/>
            <a:ext cx="267448" cy="82096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3ED82DB-CF6A-1E41-83A5-317F81C9CB99}"/>
              </a:ext>
            </a:extLst>
          </p:cNvPr>
          <p:cNvCxnSpPr>
            <a:cxnSpLocks/>
          </p:cNvCxnSpPr>
          <p:nvPr/>
        </p:nvCxnSpPr>
        <p:spPr>
          <a:xfrm>
            <a:off x="1079502" y="1517783"/>
            <a:ext cx="174095" cy="75458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B8FD1BF-75F0-8041-99C6-7BB3498EDC1C}"/>
              </a:ext>
            </a:extLst>
          </p:cNvPr>
          <p:cNvCxnSpPr>
            <a:cxnSpLocks/>
            <a:stCxn id="157" idx="0"/>
          </p:cNvCxnSpPr>
          <p:nvPr/>
        </p:nvCxnSpPr>
        <p:spPr>
          <a:xfrm>
            <a:off x="1082365" y="1495329"/>
            <a:ext cx="385298" cy="73723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14F4D99-7264-9E40-95DA-5C02139CE49E}"/>
              </a:ext>
            </a:extLst>
          </p:cNvPr>
          <p:cNvCxnSpPr>
            <a:cxnSpLocks/>
          </p:cNvCxnSpPr>
          <p:nvPr/>
        </p:nvCxnSpPr>
        <p:spPr>
          <a:xfrm>
            <a:off x="1087785" y="1532875"/>
            <a:ext cx="151360" cy="63038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040EE84-3A26-F645-9405-3ECF633C79F7}"/>
              </a:ext>
            </a:extLst>
          </p:cNvPr>
          <p:cNvCxnSpPr>
            <a:cxnSpLocks/>
          </p:cNvCxnSpPr>
          <p:nvPr/>
        </p:nvCxnSpPr>
        <p:spPr>
          <a:xfrm>
            <a:off x="1083748" y="1581814"/>
            <a:ext cx="98748" cy="44724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15FBCDC-3F8F-0F44-A225-11DC2CDEC68D}"/>
              </a:ext>
            </a:extLst>
          </p:cNvPr>
          <p:cNvCxnSpPr>
            <a:cxnSpLocks/>
          </p:cNvCxnSpPr>
          <p:nvPr/>
        </p:nvCxnSpPr>
        <p:spPr>
          <a:xfrm>
            <a:off x="1074996" y="1500119"/>
            <a:ext cx="133797" cy="96869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FCCFBBD-3A30-C04E-9298-FACD92CE3612}"/>
              </a:ext>
            </a:extLst>
          </p:cNvPr>
          <p:cNvCxnSpPr>
            <a:cxnSpLocks/>
          </p:cNvCxnSpPr>
          <p:nvPr/>
        </p:nvCxnSpPr>
        <p:spPr>
          <a:xfrm>
            <a:off x="1087785" y="1517783"/>
            <a:ext cx="151360" cy="83502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14140EA-34C8-454B-B4B3-5EE47ECB4FF2}"/>
              </a:ext>
            </a:extLst>
          </p:cNvPr>
          <p:cNvCxnSpPr>
            <a:cxnSpLocks/>
          </p:cNvCxnSpPr>
          <p:nvPr/>
        </p:nvCxnSpPr>
        <p:spPr>
          <a:xfrm>
            <a:off x="1072952" y="1519029"/>
            <a:ext cx="401482" cy="58285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155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10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Document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Aaron T</dc:creator>
  <cp:lastModifiedBy>Becker, Aaron T</cp:lastModifiedBy>
  <cp:revision>7</cp:revision>
  <dcterms:created xsi:type="dcterms:W3CDTF">2018-10-18T03:52:03Z</dcterms:created>
  <dcterms:modified xsi:type="dcterms:W3CDTF">2018-10-18T15:56:50Z</dcterms:modified>
</cp:coreProperties>
</file>