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86000" cy="2286000"/>
  <p:notesSz cx="6858000" cy="9144000"/>
  <p:defaultTextStyle>
    <a:defPPr>
      <a:defRPr lang="en-US"/>
    </a:defPPr>
    <a:lvl1pPr marL="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1pPr>
    <a:lvl2pPr marL="10972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2pPr>
    <a:lvl3pPr marL="21945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3pPr>
    <a:lvl4pPr marL="32918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4pPr>
    <a:lvl5pPr marL="438912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5pPr>
    <a:lvl6pPr marL="548640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6pPr>
    <a:lvl7pPr marL="658368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7pPr>
    <a:lvl8pPr marL="768096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8pPr>
    <a:lvl9pPr marL="877824" algn="l" defTabSz="219456" rtl="0" eaLnBrk="1" latinLnBrk="0" hangingPunct="1">
      <a:defRPr sz="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395" d="100"/>
          <a:sy n="395" d="100"/>
        </p:scale>
        <p:origin x="2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74121"/>
            <a:ext cx="1943100" cy="795867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200679"/>
            <a:ext cx="1714500" cy="55192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21709"/>
            <a:ext cx="49291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21709"/>
            <a:ext cx="1450181" cy="1937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69913"/>
            <a:ext cx="1971675" cy="950912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529822"/>
            <a:ext cx="1971675" cy="500062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608542"/>
            <a:ext cx="971550" cy="1450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21709"/>
            <a:ext cx="19716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560388"/>
            <a:ext cx="967085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835025"/>
            <a:ext cx="967085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560388"/>
            <a:ext cx="971848" cy="274637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835025"/>
            <a:ext cx="971848" cy="12281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329142"/>
            <a:ext cx="1157288" cy="162454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52400"/>
            <a:ext cx="737295" cy="5334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329142"/>
            <a:ext cx="1157288" cy="1624542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85800"/>
            <a:ext cx="737295" cy="127052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21709"/>
            <a:ext cx="19716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608542"/>
            <a:ext cx="19716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016-3922-B245-A041-AC660975EDB6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118784"/>
            <a:ext cx="7715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118784"/>
            <a:ext cx="5143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CAD4-A3C8-D949-8662-0E9E3851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596D-6786-A84E-93F1-F4D7C906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657F3CB-846E-0641-8E7C-5C29008FAA06}"/>
              </a:ext>
            </a:extLst>
          </p:cNvPr>
          <p:cNvGrpSpPr/>
          <p:nvPr/>
        </p:nvGrpSpPr>
        <p:grpSpPr>
          <a:xfrm>
            <a:off x="1002505" y="398020"/>
            <a:ext cx="1106425" cy="1695775"/>
            <a:chOff x="780168" y="346360"/>
            <a:chExt cx="964757" cy="142356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1D5CE4-442D-CE4B-B855-DD881D46904A}"/>
                </a:ext>
              </a:extLst>
            </p:cNvPr>
            <p:cNvCxnSpPr/>
            <p:nvPr/>
          </p:nvCxnSpPr>
          <p:spPr>
            <a:xfrm>
              <a:off x="780168" y="605293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23FCD4-3071-C94B-89E1-3C6F43BC526D}"/>
                </a:ext>
              </a:extLst>
            </p:cNvPr>
            <p:cNvCxnSpPr/>
            <p:nvPr/>
          </p:nvCxnSpPr>
          <p:spPr>
            <a:xfrm>
              <a:off x="937250" y="1583660"/>
              <a:ext cx="0" cy="186267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A62BCE-1F14-1C44-BB0C-4611BA347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515" y="578894"/>
              <a:ext cx="222723" cy="656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6BFEA1-CD22-C44B-99C6-DA2B2A46C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250" y="1235222"/>
              <a:ext cx="102988" cy="296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1ABD31-A65E-D540-A6F5-B1BD8E39DECB}"/>
                </a:ext>
              </a:extLst>
            </p:cNvPr>
            <p:cNvSpPr txBox="1"/>
            <p:nvPr/>
          </p:nvSpPr>
          <p:spPr>
            <a:xfrm>
              <a:off x="835307" y="1093609"/>
              <a:ext cx="909618" cy="38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1 </a:t>
              </a:r>
              <a:r>
                <a:rPr lang="en-US" sz="1200" i="1" dirty="0">
                  <a:solidFill>
                    <a:srgbClr val="002060"/>
                  </a:solidFill>
                </a:rPr>
                <a:t>mm</a:t>
              </a:r>
              <a:r>
                <a:rPr lang="en-US" sz="1200" dirty="0">
                  <a:solidFill>
                    <a:srgbClr val="002060"/>
                  </a:solidFill>
                </a:rPr>
                <a:t> </a:t>
              </a:r>
            </a:p>
            <a:p>
              <a:pPr marL="0" algn="ctr" defTabSz="614477" rtl="1" eaLnBrk="1" latinLnBrk="0" hangingPunct="1"/>
              <a:r>
                <a:rPr lang="en-US" sz="1200" dirty="0">
                  <a:solidFill>
                    <a:srgbClr val="002060"/>
                  </a:solidFill>
                </a:rPr>
                <a:t>magnets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6898874-74CE-524D-8DBD-FB2616FA70F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55" y="533439"/>
              <a:ext cx="18092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3A476D-EC13-064D-929F-46525164D11E}"/>
                </a:ext>
              </a:extLst>
            </p:cNvPr>
            <p:cNvSpPr txBox="1"/>
            <p:nvPr/>
          </p:nvSpPr>
          <p:spPr>
            <a:xfrm>
              <a:off x="1040238" y="346360"/>
              <a:ext cx="609154" cy="232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4</cp:revision>
  <cp:lastPrinted>2018-04-13T15:20:54Z</cp:lastPrinted>
  <dcterms:created xsi:type="dcterms:W3CDTF">2018-04-12T13:23:57Z</dcterms:created>
  <dcterms:modified xsi:type="dcterms:W3CDTF">2018-05-01T19:29:30Z</dcterms:modified>
</cp:coreProperties>
</file>