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86" d="100"/>
          <a:sy n="186" d="100"/>
        </p:scale>
        <p:origin x="2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1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45FD-CA02-D640-AFC4-4B68F68BD6F2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45FD-CA02-D640-AFC4-4B68F68BD6F2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F1F8-1C32-9A49-8F73-F081CF86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0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C8EA5C-07F8-BD4C-80A5-B95B95EA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"/>
            <a:ext cx="4572000" cy="4552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A1EFF2-768F-1F4D-A61C-316653DDD859}"/>
              </a:ext>
            </a:extLst>
          </p:cNvPr>
          <p:cNvSpPr txBox="1"/>
          <p:nvPr/>
        </p:nvSpPr>
        <p:spPr>
          <a:xfrm>
            <a:off x="3575098" y="1885889"/>
            <a:ext cx="9350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" pitchFamily="2" charset="0"/>
              </a:rPr>
              <a:t>coil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35096-820A-4E42-9566-6679F15C4525}"/>
              </a:ext>
            </a:extLst>
          </p:cNvPr>
          <p:cNvSpPr txBox="1"/>
          <p:nvPr/>
        </p:nvSpPr>
        <p:spPr>
          <a:xfrm>
            <a:off x="1973179" y="3430344"/>
            <a:ext cx="9350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" pitchFamily="2" charset="0"/>
              </a:rPr>
              <a:t>LED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2E740-2C29-EC40-B694-1D9DABEA6370}"/>
              </a:ext>
            </a:extLst>
          </p:cNvPr>
          <p:cNvSpPr txBox="1"/>
          <p:nvPr/>
        </p:nvSpPr>
        <p:spPr>
          <a:xfrm>
            <a:off x="1031277" y="215117"/>
            <a:ext cx="1003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" pitchFamily="2" charset="0"/>
              </a:rPr>
              <a:t>c</a:t>
            </a:r>
            <a:r>
              <a:rPr lang="en-US" sz="1500">
                <a:latin typeface="Times" pitchFamily="2" charset="0"/>
              </a:rPr>
              <a:t>amera </a:t>
            </a:r>
            <a:endParaRPr lang="en-US" sz="1500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48717-63A9-7A41-ADAF-9402883B24F0}"/>
              </a:ext>
            </a:extLst>
          </p:cNvPr>
          <p:cNvSpPr txBox="1"/>
          <p:nvPr/>
        </p:nvSpPr>
        <p:spPr>
          <a:xfrm>
            <a:off x="1787548" y="2147337"/>
            <a:ext cx="13750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" pitchFamily="2" charset="0"/>
              </a:rPr>
              <a:t>workspace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B668A-F499-6241-9ECE-9828ECC2F6C5}"/>
              </a:ext>
            </a:extLst>
          </p:cNvPr>
          <p:cNvSpPr txBox="1"/>
          <p:nvPr/>
        </p:nvSpPr>
        <p:spPr>
          <a:xfrm>
            <a:off x="515637" y="1885888"/>
            <a:ext cx="9350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" pitchFamily="2" charset="0"/>
              </a:rPr>
              <a:t>coil</a:t>
            </a:r>
          </a:p>
        </p:txBody>
      </p:sp>
    </p:spTree>
    <p:extLst>
      <p:ext uri="{BB962C8B-B14F-4D97-AF65-F5344CB8AC3E}">
        <p14:creationId xmlns:p14="http://schemas.microsoft.com/office/powerpoint/2010/main" val="390769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3</cp:revision>
  <cp:lastPrinted>2018-05-02T00:39:20Z</cp:lastPrinted>
  <dcterms:created xsi:type="dcterms:W3CDTF">2018-05-02T00:25:16Z</dcterms:created>
  <dcterms:modified xsi:type="dcterms:W3CDTF">2018-05-02T00:41:53Z</dcterms:modified>
</cp:coreProperties>
</file>