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emf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" y="-2392"/>
            <a:ext cx="2583268" cy="262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blipFill>
                <a:blip r:embed="rId4"/>
                <a:stretch>
                  <a:fillRect t="-2500" r="-32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0" y="2611785"/>
            <a:ext cx="2636536" cy="2635158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9997" y="5138065"/>
            <a:ext cx="294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notations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FE7A0-4446-6E4F-8720-E3D1AF10F0DB}"/>
              </a:ext>
            </a:extLst>
          </p:cNvPr>
          <p:cNvCxnSpPr>
            <a:cxnSpLocks/>
          </p:cNvCxnSpPr>
          <p:nvPr/>
        </p:nvCxnSpPr>
        <p:spPr>
          <a:xfrm flipH="1">
            <a:off x="988541" y="1762095"/>
            <a:ext cx="589574" cy="72517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E7AB5-AC38-0C49-A97C-50DEDCAB8858}"/>
              </a:ext>
            </a:extLst>
          </p:cNvPr>
          <p:cNvCxnSpPr>
            <a:cxnSpLocks/>
          </p:cNvCxnSpPr>
          <p:nvPr/>
        </p:nvCxnSpPr>
        <p:spPr>
          <a:xfrm flipH="1">
            <a:off x="181326" y="908008"/>
            <a:ext cx="567950" cy="7803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02D1A-C569-514B-B200-459283121F89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>
            <a:extLst>
              <a:ext uri="{FF2B5EF4-FFF2-40B4-BE49-F238E27FC236}">
                <a16:creationId xmlns:a16="http://schemas.microsoft.com/office/drawing/2014/main" id="{D31E04E3-5D95-AA48-A1BE-BBE21F923C24}"/>
              </a:ext>
            </a:extLst>
          </p:cNvPr>
          <p:cNvSpPr/>
          <p:nvPr/>
        </p:nvSpPr>
        <p:spPr>
          <a:xfrm>
            <a:off x="67087" y="2670949"/>
            <a:ext cx="2485886" cy="2518824"/>
          </a:xfrm>
          <a:prstGeom prst="chord">
            <a:avLst>
              <a:gd name="adj1" fmla="val 3181303"/>
              <a:gd name="adj2" fmla="val 9825839"/>
            </a:avLst>
          </a:prstGeom>
          <a:solidFill>
            <a:srgbClr val="FF0000">
              <a:alpha val="4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11E18A-881B-4F47-BEF3-14DF7279AE7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E83C40-1CAD-8F4A-9D47-D94764A99B9B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DDB010-2584-8C4D-BE60-59FB95A2FF5D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D38C2-DD6C-3D4C-B93B-75C6B772EA39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3781A8-B7EC-9D4A-A146-B917B7432533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9B08CD-AFE3-654E-815C-71EA99446190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10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4E66649-814C-7240-867C-7A823EF4A349}"/>
              </a:ext>
            </a:extLst>
          </p:cNvPr>
          <p:cNvSpPr txBox="1"/>
          <p:nvPr/>
        </p:nvSpPr>
        <p:spPr>
          <a:xfrm>
            <a:off x="1199322" y="364839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E76266A-2727-4F43-AA1C-5424F08CAA60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B405471-BA66-C842-B52B-2BE7BBA3F4F7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83056C-2600-2D41-88F5-1094EDC98D61}"/>
              </a:ext>
            </a:extLst>
          </p:cNvPr>
          <p:cNvCxnSpPr>
            <a:cxnSpLocks/>
          </p:cNvCxnSpPr>
          <p:nvPr/>
        </p:nvCxnSpPr>
        <p:spPr>
          <a:xfrm flipH="1">
            <a:off x="928409" y="4599838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E52AD6-A98D-4046-8430-E60827B27706}"/>
              </a:ext>
            </a:extLst>
          </p:cNvPr>
          <p:cNvSpPr/>
          <p:nvPr/>
        </p:nvSpPr>
        <p:spPr>
          <a:xfrm>
            <a:off x="1152965" y="3706577"/>
            <a:ext cx="113953" cy="13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/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blipFill>
                <a:blip r:embed="rId12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84D3EB0-1EC2-3347-B4E1-9C76B86B0778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C822B-8D0B-3E4D-ACF9-75214C231241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2EF9-7481-EB4E-9378-AD84075B813D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4FC28-14F2-5145-8292-065BA8FA1621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4E5A8793-E847-244E-9875-491D02A2E7A7}"/>
              </a:ext>
            </a:extLst>
          </p:cNvPr>
          <p:cNvSpPr/>
          <p:nvPr/>
        </p:nvSpPr>
        <p:spPr>
          <a:xfrm>
            <a:off x="165331" y="148281"/>
            <a:ext cx="2356729" cy="2356413"/>
          </a:xfrm>
          <a:prstGeom prst="chord">
            <a:avLst>
              <a:gd name="adj1" fmla="val 13627429"/>
              <a:gd name="adj2" fmla="val 2066652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1AF47EF5-6357-3246-A7A1-1B85B3D54A92}"/>
              </a:ext>
            </a:extLst>
          </p:cNvPr>
          <p:cNvSpPr/>
          <p:nvPr/>
        </p:nvSpPr>
        <p:spPr>
          <a:xfrm>
            <a:off x="142883" y="171547"/>
            <a:ext cx="2356729" cy="2356413"/>
          </a:xfrm>
          <a:prstGeom prst="chord">
            <a:avLst>
              <a:gd name="adj1" fmla="val 6681056"/>
              <a:gd name="adj2" fmla="val 98017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4D590503-FB7D-7E43-B4EE-B79662F7DB38}"/>
              </a:ext>
            </a:extLst>
          </p:cNvPr>
          <p:cNvSpPr/>
          <p:nvPr/>
        </p:nvSpPr>
        <p:spPr>
          <a:xfrm>
            <a:off x="148260" y="150774"/>
            <a:ext cx="2356729" cy="2356413"/>
          </a:xfrm>
          <a:prstGeom prst="chord">
            <a:avLst>
              <a:gd name="adj1" fmla="val 2561802"/>
              <a:gd name="adj2" fmla="val 618682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0EE0FED-5C6A-604D-8A78-FA39A713373A}"/>
              </a:ext>
            </a:extLst>
          </p:cNvPr>
          <p:cNvSpPr/>
          <p:nvPr/>
        </p:nvSpPr>
        <p:spPr>
          <a:xfrm rot="20746103">
            <a:off x="1024639" y="1967807"/>
            <a:ext cx="1048971" cy="370871"/>
          </a:xfrm>
          <a:prstGeom prst="triangle">
            <a:avLst>
              <a:gd name="adj" fmla="val 419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9EA01A1-CFCD-5041-80DC-0CD69CCE84D7}"/>
              </a:ext>
            </a:extLst>
          </p:cNvPr>
          <p:cNvSpPr/>
          <p:nvPr/>
        </p:nvSpPr>
        <p:spPr>
          <a:xfrm rot="10800000">
            <a:off x="338086" y="1729528"/>
            <a:ext cx="1238320" cy="643858"/>
          </a:xfrm>
          <a:prstGeom prst="triangle">
            <a:avLst>
              <a:gd name="adj" fmla="val 441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81C20E-93C2-AD49-B4C7-D5EDE63DA2F5}"/>
              </a:ext>
            </a:extLst>
          </p:cNvPr>
          <p:cNvSpPr/>
          <p:nvPr/>
        </p:nvSpPr>
        <p:spPr>
          <a:xfrm rot="18937030">
            <a:off x="525461" y="1521462"/>
            <a:ext cx="208619" cy="1002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9895</TotalTime>
  <Words>23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20</cp:revision>
  <cp:lastPrinted>2018-05-02T03:22:50Z</cp:lastPrinted>
  <dcterms:created xsi:type="dcterms:W3CDTF">2018-01-18T04:29:33Z</dcterms:created>
  <dcterms:modified xsi:type="dcterms:W3CDTF">2018-05-02T03:22:51Z</dcterms:modified>
</cp:coreProperties>
</file>