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61838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047539"/>
            <a:ext cx="9121379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361902"/>
            <a:ext cx="9121379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40783"/>
            <a:ext cx="262239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40783"/>
            <a:ext cx="7715166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595756"/>
            <a:ext cx="1048958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283499"/>
            <a:ext cx="1048958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703917"/>
            <a:ext cx="5168781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703917"/>
            <a:ext cx="5168781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40784"/>
            <a:ext cx="1048958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569085"/>
            <a:ext cx="514502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338070"/>
            <a:ext cx="514502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569085"/>
            <a:ext cx="517036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338070"/>
            <a:ext cx="5170365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26720"/>
            <a:ext cx="392250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21597"/>
            <a:ext cx="615693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20240"/>
            <a:ext cx="392250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26720"/>
            <a:ext cx="392250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21597"/>
            <a:ext cx="615693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20240"/>
            <a:ext cx="392250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40784"/>
            <a:ext cx="1048958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703917"/>
            <a:ext cx="1048958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5932594"/>
            <a:ext cx="273641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5220-A5EA-AE4B-B1F9-01B01CAA06B3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5932594"/>
            <a:ext cx="410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5932594"/>
            <a:ext cx="273641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E0B24F-6D58-EC48-B131-4EB2BBD6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" y="84843"/>
            <a:ext cx="12180566" cy="62548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E9225C-594F-6845-93BC-C2F7FC5EC152}"/>
              </a:ext>
            </a:extLst>
          </p:cNvPr>
          <p:cNvSpPr/>
          <p:nvPr/>
        </p:nvSpPr>
        <p:spPr>
          <a:xfrm>
            <a:off x="8248456" y="103697"/>
            <a:ext cx="1857080" cy="39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total path length </a:t>
            </a:r>
          </a:p>
        </p:txBody>
      </p:sp>
    </p:spTree>
    <p:extLst>
      <p:ext uri="{BB962C8B-B14F-4D97-AF65-F5344CB8AC3E}">
        <p14:creationId xmlns:p14="http://schemas.microsoft.com/office/powerpoint/2010/main" val="13625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2018-05-02T01:08:21Z</dcterms:created>
  <dcterms:modified xsi:type="dcterms:W3CDTF">2018-05-02T01:17:27Z</dcterms:modified>
</cp:coreProperties>
</file>