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00" y="-280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8"/>
            <a:ext cx="5440680" cy="1568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272632"/>
            <a:ext cx="1440180" cy="5826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272632"/>
            <a:ext cx="4213860" cy="5826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8" y="4700694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8" y="3100497"/>
            <a:ext cx="544068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593432"/>
            <a:ext cx="2827020" cy="4505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1593432"/>
            <a:ext cx="2827020" cy="4505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2" y="1637455"/>
            <a:ext cx="2828131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2" y="2319868"/>
            <a:ext cx="2828131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1637455"/>
            <a:ext cx="282924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2319868"/>
            <a:ext cx="2829243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5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2" y="291254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7" y="291258"/>
            <a:ext cx="3578225" cy="62433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2" y="1530778"/>
            <a:ext cx="2105819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120644"/>
            <a:ext cx="384048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725164"/>
            <a:ext cx="384048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7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1"/>
            <a:ext cx="57607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11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166C-2A5C-4A05-AE69-597178BFE27B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11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11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8C87-5AA5-478F-AA63-1DC988A3D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3329"/>
          <a:stretch/>
        </p:blipFill>
        <p:spPr bwMode="auto">
          <a:xfrm rot="5400000">
            <a:off x="-945826" y="656968"/>
            <a:ext cx="832433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 flipH="1">
            <a:off x="4242803" y="7039730"/>
            <a:ext cx="628898" cy="136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95600" y="1109974"/>
            <a:ext cx="1526061" cy="2512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79443" y="3977951"/>
            <a:ext cx="354557" cy="147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312119" y="6131110"/>
            <a:ext cx="1021881" cy="593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73037" y="5291550"/>
            <a:ext cx="716617" cy="1028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08691" y="3622702"/>
            <a:ext cx="1839309" cy="528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00200" y="2043172"/>
            <a:ext cx="1777852" cy="21075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48092" y="4711909"/>
            <a:ext cx="1191238" cy="2143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glow rad="50800">
              <a:schemeClr val="bg1">
                <a:alpha val="3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0357" y="390235"/>
            <a:ext cx="1181157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Goal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7072" y="1396841"/>
            <a:ext cx="1843237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 Centroid / Repulsive Point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8133" y="740642"/>
            <a:ext cx="1659919" cy="369332"/>
          </a:xfrm>
          <a:prstGeom prst="rect">
            <a:avLst/>
          </a:prstGeom>
          <a:solidFill>
            <a:srgbClr val="F8F8F8">
              <a:alpha val="49804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Mean of Robots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57252" y="5449946"/>
            <a:ext cx="1739563" cy="646331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95% Confidence Ellipse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7641" y="3073858"/>
            <a:ext cx="1119163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Object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8133" y="6855064"/>
            <a:ext cx="1813111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Attractive Point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0061" y="6724687"/>
            <a:ext cx="1250000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Robots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802" y="6427898"/>
            <a:ext cx="1450839" cy="369332"/>
          </a:xfrm>
          <a:prstGeom prst="rect">
            <a:avLst/>
          </a:prstGeom>
          <a:solidFill>
            <a:srgbClr val="F8F8F8">
              <a:alpha val="50196"/>
            </a:srgb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Force Vectors</a:t>
            </a:r>
            <a:endParaRPr lang="en-US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2712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Shiva</cp:lastModifiedBy>
  <cp:revision>5</cp:revision>
  <dcterms:created xsi:type="dcterms:W3CDTF">2016-08-04T17:55:50Z</dcterms:created>
  <dcterms:modified xsi:type="dcterms:W3CDTF">2016-08-09T15:46:11Z</dcterms:modified>
</cp:coreProperties>
</file>