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24688800" cy="30632400"/>
  <p:notesSz cx="6858000" cy="9144000"/>
  <p:defaultTextStyle>
    <a:defPPr>
      <a:defRPr lang="en-US"/>
    </a:defPPr>
    <a:lvl1pPr marL="0" algn="l" defTabSz="1755574" rtl="0" eaLnBrk="1" latinLnBrk="0" hangingPunct="1">
      <a:defRPr sz="6900" kern="1200">
        <a:solidFill>
          <a:schemeClr val="tx1"/>
        </a:solidFill>
        <a:latin typeface="+mn-lt"/>
        <a:ea typeface="+mn-ea"/>
        <a:cs typeface="+mn-cs"/>
      </a:defRPr>
    </a:lvl1pPr>
    <a:lvl2pPr marL="1755574" algn="l" defTabSz="1755574" rtl="0" eaLnBrk="1" latinLnBrk="0" hangingPunct="1">
      <a:defRPr sz="6900" kern="1200">
        <a:solidFill>
          <a:schemeClr val="tx1"/>
        </a:solidFill>
        <a:latin typeface="+mn-lt"/>
        <a:ea typeface="+mn-ea"/>
        <a:cs typeface="+mn-cs"/>
      </a:defRPr>
    </a:lvl2pPr>
    <a:lvl3pPr marL="3511148" algn="l" defTabSz="1755574" rtl="0" eaLnBrk="1" latinLnBrk="0" hangingPunct="1">
      <a:defRPr sz="6900" kern="1200">
        <a:solidFill>
          <a:schemeClr val="tx1"/>
        </a:solidFill>
        <a:latin typeface="+mn-lt"/>
        <a:ea typeface="+mn-ea"/>
        <a:cs typeface="+mn-cs"/>
      </a:defRPr>
    </a:lvl3pPr>
    <a:lvl4pPr marL="5266723" algn="l" defTabSz="1755574" rtl="0" eaLnBrk="1" latinLnBrk="0" hangingPunct="1">
      <a:defRPr sz="6900" kern="1200">
        <a:solidFill>
          <a:schemeClr val="tx1"/>
        </a:solidFill>
        <a:latin typeface="+mn-lt"/>
        <a:ea typeface="+mn-ea"/>
        <a:cs typeface="+mn-cs"/>
      </a:defRPr>
    </a:lvl4pPr>
    <a:lvl5pPr marL="7022297" algn="l" defTabSz="1755574" rtl="0" eaLnBrk="1" latinLnBrk="0" hangingPunct="1">
      <a:defRPr sz="6900" kern="1200">
        <a:solidFill>
          <a:schemeClr val="tx1"/>
        </a:solidFill>
        <a:latin typeface="+mn-lt"/>
        <a:ea typeface="+mn-ea"/>
        <a:cs typeface="+mn-cs"/>
      </a:defRPr>
    </a:lvl5pPr>
    <a:lvl6pPr marL="8777871" algn="l" defTabSz="1755574" rtl="0" eaLnBrk="1" latinLnBrk="0" hangingPunct="1">
      <a:defRPr sz="6900" kern="1200">
        <a:solidFill>
          <a:schemeClr val="tx1"/>
        </a:solidFill>
        <a:latin typeface="+mn-lt"/>
        <a:ea typeface="+mn-ea"/>
        <a:cs typeface="+mn-cs"/>
      </a:defRPr>
    </a:lvl6pPr>
    <a:lvl7pPr marL="10533445" algn="l" defTabSz="1755574" rtl="0" eaLnBrk="1" latinLnBrk="0" hangingPunct="1">
      <a:defRPr sz="6900" kern="1200">
        <a:solidFill>
          <a:schemeClr val="tx1"/>
        </a:solidFill>
        <a:latin typeface="+mn-lt"/>
        <a:ea typeface="+mn-ea"/>
        <a:cs typeface="+mn-cs"/>
      </a:defRPr>
    </a:lvl7pPr>
    <a:lvl8pPr marL="12289020" algn="l" defTabSz="1755574" rtl="0" eaLnBrk="1" latinLnBrk="0" hangingPunct="1">
      <a:defRPr sz="6900" kern="1200">
        <a:solidFill>
          <a:schemeClr val="tx1"/>
        </a:solidFill>
        <a:latin typeface="+mn-lt"/>
        <a:ea typeface="+mn-ea"/>
        <a:cs typeface="+mn-cs"/>
      </a:defRPr>
    </a:lvl8pPr>
    <a:lvl9pPr marL="14044595" algn="l" defTabSz="1755574" rtl="0" eaLnBrk="1" latinLnBrk="0" hangingPunct="1">
      <a:defRPr sz="6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C3743"/>
    <a:srgbClr val="F62F4C"/>
    <a:srgbClr val="FA7E88"/>
    <a:srgbClr val="F91933"/>
    <a:srgbClr val="FC2433"/>
    <a:srgbClr val="FC525B"/>
    <a:srgbClr val="686E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0394" autoAdjust="0"/>
    <p:restoredTop sz="95197" autoAdjust="0"/>
  </p:normalViewPr>
  <p:slideViewPr>
    <p:cSldViewPr snapToGrid="0" snapToObjects="1">
      <p:cViewPr>
        <p:scale>
          <a:sx n="200" d="100"/>
          <a:sy n="200" d="100"/>
        </p:scale>
        <p:origin x="-80" y="15952"/>
      </p:cViewPr>
      <p:guideLst>
        <p:guide orient="horz" pos="9648"/>
        <p:guide pos="777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51660" y="9515904"/>
            <a:ext cx="20985480" cy="656611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03320" y="17358360"/>
            <a:ext cx="17282160" cy="78282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7555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5111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2667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7022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87778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05334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2289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40445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07BAF-787B-5B4F-8632-C84DCD7706EC}" type="datetimeFigureOut">
              <a:rPr lang="en-US" smtClean="0"/>
              <a:t>8/31/16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70BD2-CEF0-7644-A58E-00AD8B03F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840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07BAF-787B-5B4F-8632-C84DCD7706EC}" type="datetimeFigureOut">
              <a:rPr lang="en-US" smtClean="0"/>
              <a:t>8/31/16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70BD2-CEF0-7644-A58E-00AD8B03F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575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899380" y="1226722"/>
            <a:ext cx="5554980" cy="261368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4440" y="1226722"/>
            <a:ext cx="16253460" cy="261368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07BAF-787B-5B4F-8632-C84DCD7706EC}" type="datetimeFigureOut">
              <a:rPr lang="en-US" smtClean="0"/>
              <a:t>8/31/16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70BD2-CEF0-7644-A58E-00AD8B03F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452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07BAF-787B-5B4F-8632-C84DCD7706EC}" type="datetimeFigureOut">
              <a:rPr lang="en-US" smtClean="0"/>
              <a:t>8/31/16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70BD2-CEF0-7644-A58E-00AD8B03F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958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0246" y="19684155"/>
            <a:ext cx="20985480" cy="6083935"/>
          </a:xfrm>
        </p:spPr>
        <p:txBody>
          <a:bodyPr anchor="t"/>
          <a:lstStyle>
            <a:lvl1pPr algn="l">
              <a:defRPr sz="154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50246" y="12983324"/>
            <a:ext cx="20985480" cy="6700833"/>
          </a:xfrm>
        </p:spPr>
        <p:txBody>
          <a:bodyPr anchor="b"/>
          <a:lstStyle>
            <a:lvl1pPr marL="0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1pPr>
            <a:lvl2pPr marL="1755574" indent="0">
              <a:buNone/>
              <a:defRPr sz="6900">
                <a:solidFill>
                  <a:schemeClr val="tx1">
                    <a:tint val="75000"/>
                  </a:schemeClr>
                </a:solidFill>
              </a:defRPr>
            </a:lvl2pPr>
            <a:lvl3pPr marL="3511148" indent="0">
              <a:buNone/>
              <a:defRPr sz="6100">
                <a:solidFill>
                  <a:schemeClr val="tx1">
                    <a:tint val="75000"/>
                  </a:schemeClr>
                </a:solidFill>
              </a:defRPr>
            </a:lvl3pPr>
            <a:lvl4pPr marL="5266723" indent="0">
              <a:buNone/>
              <a:defRPr sz="5400">
                <a:solidFill>
                  <a:schemeClr val="tx1">
                    <a:tint val="75000"/>
                  </a:schemeClr>
                </a:solidFill>
              </a:defRPr>
            </a:lvl4pPr>
            <a:lvl5pPr marL="7022297" indent="0">
              <a:buNone/>
              <a:defRPr sz="5400">
                <a:solidFill>
                  <a:schemeClr val="tx1">
                    <a:tint val="75000"/>
                  </a:schemeClr>
                </a:solidFill>
              </a:defRPr>
            </a:lvl5pPr>
            <a:lvl6pPr marL="8777871" indent="0">
              <a:buNone/>
              <a:defRPr sz="5400">
                <a:solidFill>
                  <a:schemeClr val="tx1">
                    <a:tint val="75000"/>
                  </a:schemeClr>
                </a:solidFill>
              </a:defRPr>
            </a:lvl6pPr>
            <a:lvl7pPr marL="10533445" indent="0">
              <a:buNone/>
              <a:defRPr sz="5400">
                <a:solidFill>
                  <a:schemeClr val="tx1">
                    <a:tint val="75000"/>
                  </a:schemeClr>
                </a:solidFill>
              </a:defRPr>
            </a:lvl7pPr>
            <a:lvl8pPr marL="12289020" indent="0">
              <a:buNone/>
              <a:defRPr sz="5400">
                <a:solidFill>
                  <a:schemeClr val="tx1">
                    <a:tint val="75000"/>
                  </a:schemeClr>
                </a:solidFill>
              </a:defRPr>
            </a:lvl8pPr>
            <a:lvl9pPr marL="14044595" indent="0">
              <a:buNone/>
              <a:defRPr sz="5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07BAF-787B-5B4F-8632-C84DCD7706EC}" type="datetimeFigureOut">
              <a:rPr lang="en-US" smtClean="0"/>
              <a:t>8/31/16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70BD2-CEF0-7644-A58E-00AD8B03F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037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4440" y="7147567"/>
            <a:ext cx="10904220" cy="20215968"/>
          </a:xfrm>
        </p:spPr>
        <p:txBody>
          <a:bodyPr/>
          <a:lstStyle>
            <a:lvl1pPr>
              <a:defRPr sz="10700"/>
            </a:lvl1pPr>
            <a:lvl2pPr>
              <a:defRPr sz="9300"/>
            </a:lvl2pPr>
            <a:lvl3pPr>
              <a:defRPr sz="7700"/>
            </a:lvl3pPr>
            <a:lvl4pPr>
              <a:defRPr sz="6900"/>
            </a:lvl4pPr>
            <a:lvl5pPr>
              <a:defRPr sz="6900"/>
            </a:lvl5pPr>
            <a:lvl6pPr>
              <a:defRPr sz="6900"/>
            </a:lvl6pPr>
            <a:lvl7pPr>
              <a:defRPr sz="6900"/>
            </a:lvl7pPr>
            <a:lvl8pPr>
              <a:defRPr sz="6900"/>
            </a:lvl8pPr>
            <a:lvl9pPr>
              <a:defRPr sz="6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50140" y="7147567"/>
            <a:ext cx="10904220" cy="20215968"/>
          </a:xfrm>
        </p:spPr>
        <p:txBody>
          <a:bodyPr/>
          <a:lstStyle>
            <a:lvl1pPr>
              <a:defRPr sz="10700"/>
            </a:lvl1pPr>
            <a:lvl2pPr>
              <a:defRPr sz="9300"/>
            </a:lvl2pPr>
            <a:lvl3pPr>
              <a:defRPr sz="7700"/>
            </a:lvl3pPr>
            <a:lvl4pPr>
              <a:defRPr sz="6900"/>
            </a:lvl4pPr>
            <a:lvl5pPr>
              <a:defRPr sz="6900"/>
            </a:lvl5pPr>
            <a:lvl6pPr>
              <a:defRPr sz="6900"/>
            </a:lvl6pPr>
            <a:lvl7pPr>
              <a:defRPr sz="6900"/>
            </a:lvl7pPr>
            <a:lvl8pPr>
              <a:defRPr sz="6900"/>
            </a:lvl8pPr>
            <a:lvl9pPr>
              <a:defRPr sz="6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07BAF-787B-5B4F-8632-C84DCD7706EC}" type="datetimeFigureOut">
              <a:rPr lang="en-US" smtClean="0"/>
              <a:t>8/31/16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70BD2-CEF0-7644-A58E-00AD8B03F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362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4441" y="6856837"/>
            <a:ext cx="10908508" cy="2857603"/>
          </a:xfrm>
        </p:spPr>
        <p:txBody>
          <a:bodyPr anchor="b"/>
          <a:lstStyle>
            <a:lvl1pPr marL="0" indent="0">
              <a:buNone/>
              <a:defRPr sz="9300" b="1"/>
            </a:lvl1pPr>
            <a:lvl2pPr marL="1755574" indent="0">
              <a:buNone/>
              <a:defRPr sz="7700" b="1"/>
            </a:lvl2pPr>
            <a:lvl3pPr marL="3511148" indent="0">
              <a:buNone/>
              <a:defRPr sz="6900" b="1"/>
            </a:lvl3pPr>
            <a:lvl4pPr marL="5266723" indent="0">
              <a:buNone/>
              <a:defRPr sz="6100" b="1"/>
            </a:lvl4pPr>
            <a:lvl5pPr marL="7022297" indent="0">
              <a:buNone/>
              <a:defRPr sz="6100" b="1"/>
            </a:lvl5pPr>
            <a:lvl6pPr marL="8777871" indent="0">
              <a:buNone/>
              <a:defRPr sz="6100" b="1"/>
            </a:lvl6pPr>
            <a:lvl7pPr marL="10533445" indent="0">
              <a:buNone/>
              <a:defRPr sz="6100" b="1"/>
            </a:lvl7pPr>
            <a:lvl8pPr marL="12289020" indent="0">
              <a:buNone/>
              <a:defRPr sz="6100" b="1"/>
            </a:lvl8pPr>
            <a:lvl9pPr marL="14044595" indent="0">
              <a:buNone/>
              <a:defRPr sz="6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4441" y="9714441"/>
            <a:ext cx="10908508" cy="17649087"/>
          </a:xfrm>
        </p:spPr>
        <p:txBody>
          <a:bodyPr/>
          <a:lstStyle>
            <a:lvl1pPr>
              <a:defRPr sz="9300"/>
            </a:lvl1pPr>
            <a:lvl2pPr>
              <a:defRPr sz="7700"/>
            </a:lvl2pPr>
            <a:lvl3pPr>
              <a:defRPr sz="6900"/>
            </a:lvl3pPr>
            <a:lvl4pPr>
              <a:defRPr sz="6100"/>
            </a:lvl4pPr>
            <a:lvl5pPr>
              <a:defRPr sz="6100"/>
            </a:lvl5pPr>
            <a:lvl6pPr>
              <a:defRPr sz="6100"/>
            </a:lvl6pPr>
            <a:lvl7pPr>
              <a:defRPr sz="6100"/>
            </a:lvl7pPr>
            <a:lvl8pPr>
              <a:defRPr sz="6100"/>
            </a:lvl8pPr>
            <a:lvl9pPr>
              <a:defRPr sz="6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541572" y="6856837"/>
            <a:ext cx="10912793" cy="2857603"/>
          </a:xfrm>
        </p:spPr>
        <p:txBody>
          <a:bodyPr anchor="b"/>
          <a:lstStyle>
            <a:lvl1pPr marL="0" indent="0">
              <a:buNone/>
              <a:defRPr sz="9300" b="1"/>
            </a:lvl1pPr>
            <a:lvl2pPr marL="1755574" indent="0">
              <a:buNone/>
              <a:defRPr sz="7700" b="1"/>
            </a:lvl2pPr>
            <a:lvl3pPr marL="3511148" indent="0">
              <a:buNone/>
              <a:defRPr sz="6900" b="1"/>
            </a:lvl3pPr>
            <a:lvl4pPr marL="5266723" indent="0">
              <a:buNone/>
              <a:defRPr sz="6100" b="1"/>
            </a:lvl4pPr>
            <a:lvl5pPr marL="7022297" indent="0">
              <a:buNone/>
              <a:defRPr sz="6100" b="1"/>
            </a:lvl5pPr>
            <a:lvl6pPr marL="8777871" indent="0">
              <a:buNone/>
              <a:defRPr sz="6100" b="1"/>
            </a:lvl6pPr>
            <a:lvl7pPr marL="10533445" indent="0">
              <a:buNone/>
              <a:defRPr sz="6100" b="1"/>
            </a:lvl7pPr>
            <a:lvl8pPr marL="12289020" indent="0">
              <a:buNone/>
              <a:defRPr sz="6100" b="1"/>
            </a:lvl8pPr>
            <a:lvl9pPr marL="14044595" indent="0">
              <a:buNone/>
              <a:defRPr sz="6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541572" y="9714441"/>
            <a:ext cx="10912793" cy="17649087"/>
          </a:xfrm>
        </p:spPr>
        <p:txBody>
          <a:bodyPr/>
          <a:lstStyle>
            <a:lvl1pPr>
              <a:defRPr sz="9300"/>
            </a:lvl1pPr>
            <a:lvl2pPr>
              <a:defRPr sz="7700"/>
            </a:lvl2pPr>
            <a:lvl3pPr>
              <a:defRPr sz="6900"/>
            </a:lvl3pPr>
            <a:lvl4pPr>
              <a:defRPr sz="6100"/>
            </a:lvl4pPr>
            <a:lvl5pPr>
              <a:defRPr sz="6100"/>
            </a:lvl5pPr>
            <a:lvl6pPr>
              <a:defRPr sz="6100"/>
            </a:lvl6pPr>
            <a:lvl7pPr>
              <a:defRPr sz="6100"/>
            </a:lvl7pPr>
            <a:lvl8pPr>
              <a:defRPr sz="6100"/>
            </a:lvl8pPr>
            <a:lvl9pPr>
              <a:defRPr sz="6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07BAF-787B-5B4F-8632-C84DCD7706EC}" type="datetimeFigureOut">
              <a:rPr lang="en-US" smtClean="0"/>
              <a:t>8/31/16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70BD2-CEF0-7644-A58E-00AD8B03F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590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07BAF-787B-5B4F-8632-C84DCD7706EC}" type="datetimeFigureOut">
              <a:rPr lang="en-US" smtClean="0"/>
              <a:t>8/31/16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70BD2-CEF0-7644-A58E-00AD8B03F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046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07BAF-787B-5B4F-8632-C84DCD7706EC}" type="datetimeFigureOut">
              <a:rPr lang="en-US" smtClean="0"/>
              <a:t>8/31/16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70BD2-CEF0-7644-A58E-00AD8B03F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388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4442" y="1219623"/>
            <a:ext cx="8122446" cy="5190490"/>
          </a:xfrm>
        </p:spPr>
        <p:txBody>
          <a:bodyPr anchor="b"/>
          <a:lstStyle>
            <a:lvl1pPr algn="l">
              <a:defRPr sz="7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52638" y="1219627"/>
            <a:ext cx="13801725" cy="26143907"/>
          </a:xfrm>
        </p:spPr>
        <p:txBody>
          <a:bodyPr/>
          <a:lstStyle>
            <a:lvl1pPr>
              <a:defRPr sz="12200"/>
            </a:lvl1pPr>
            <a:lvl2pPr>
              <a:defRPr sz="10700"/>
            </a:lvl2pPr>
            <a:lvl3pPr>
              <a:defRPr sz="93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4442" y="6410117"/>
            <a:ext cx="8122446" cy="20953417"/>
          </a:xfrm>
        </p:spPr>
        <p:txBody>
          <a:bodyPr/>
          <a:lstStyle>
            <a:lvl1pPr marL="0" indent="0">
              <a:buNone/>
              <a:defRPr sz="5400"/>
            </a:lvl1pPr>
            <a:lvl2pPr marL="1755574" indent="0">
              <a:buNone/>
              <a:defRPr sz="4600"/>
            </a:lvl2pPr>
            <a:lvl3pPr marL="3511148" indent="0">
              <a:buNone/>
              <a:defRPr sz="3900"/>
            </a:lvl3pPr>
            <a:lvl4pPr marL="5266723" indent="0">
              <a:buNone/>
              <a:defRPr sz="3400"/>
            </a:lvl4pPr>
            <a:lvl5pPr marL="7022297" indent="0">
              <a:buNone/>
              <a:defRPr sz="3400"/>
            </a:lvl5pPr>
            <a:lvl6pPr marL="8777871" indent="0">
              <a:buNone/>
              <a:defRPr sz="3400"/>
            </a:lvl6pPr>
            <a:lvl7pPr marL="10533445" indent="0">
              <a:buNone/>
              <a:defRPr sz="3400"/>
            </a:lvl7pPr>
            <a:lvl8pPr marL="12289020" indent="0">
              <a:buNone/>
              <a:defRPr sz="3400"/>
            </a:lvl8pPr>
            <a:lvl9pPr marL="14044595" indent="0">
              <a:buNone/>
              <a:defRPr sz="3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07BAF-787B-5B4F-8632-C84DCD7706EC}" type="datetimeFigureOut">
              <a:rPr lang="en-US" smtClean="0"/>
              <a:t>8/31/16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70BD2-CEF0-7644-A58E-00AD8B03F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869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9178" y="21442682"/>
            <a:ext cx="14813280" cy="2531432"/>
          </a:xfrm>
        </p:spPr>
        <p:txBody>
          <a:bodyPr anchor="b"/>
          <a:lstStyle>
            <a:lvl1pPr algn="l">
              <a:defRPr sz="7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839178" y="2737062"/>
            <a:ext cx="14813280" cy="18379440"/>
          </a:xfrm>
        </p:spPr>
        <p:txBody>
          <a:bodyPr/>
          <a:lstStyle>
            <a:lvl1pPr marL="0" indent="0">
              <a:buNone/>
              <a:defRPr sz="12200"/>
            </a:lvl1pPr>
            <a:lvl2pPr marL="1755574" indent="0">
              <a:buNone/>
              <a:defRPr sz="10700"/>
            </a:lvl2pPr>
            <a:lvl3pPr marL="3511148" indent="0">
              <a:buNone/>
              <a:defRPr sz="9300"/>
            </a:lvl3pPr>
            <a:lvl4pPr marL="5266723" indent="0">
              <a:buNone/>
              <a:defRPr sz="7700"/>
            </a:lvl4pPr>
            <a:lvl5pPr marL="7022297" indent="0">
              <a:buNone/>
              <a:defRPr sz="7700"/>
            </a:lvl5pPr>
            <a:lvl6pPr marL="8777871" indent="0">
              <a:buNone/>
              <a:defRPr sz="7700"/>
            </a:lvl6pPr>
            <a:lvl7pPr marL="10533445" indent="0">
              <a:buNone/>
              <a:defRPr sz="7700"/>
            </a:lvl7pPr>
            <a:lvl8pPr marL="12289020" indent="0">
              <a:buNone/>
              <a:defRPr sz="7700"/>
            </a:lvl8pPr>
            <a:lvl9pPr marL="14044595" indent="0">
              <a:buNone/>
              <a:defRPr sz="7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39178" y="23974114"/>
            <a:ext cx="14813280" cy="3595048"/>
          </a:xfrm>
        </p:spPr>
        <p:txBody>
          <a:bodyPr/>
          <a:lstStyle>
            <a:lvl1pPr marL="0" indent="0">
              <a:buNone/>
              <a:defRPr sz="5400"/>
            </a:lvl1pPr>
            <a:lvl2pPr marL="1755574" indent="0">
              <a:buNone/>
              <a:defRPr sz="4600"/>
            </a:lvl2pPr>
            <a:lvl3pPr marL="3511148" indent="0">
              <a:buNone/>
              <a:defRPr sz="3900"/>
            </a:lvl3pPr>
            <a:lvl4pPr marL="5266723" indent="0">
              <a:buNone/>
              <a:defRPr sz="3400"/>
            </a:lvl4pPr>
            <a:lvl5pPr marL="7022297" indent="0">
              <a:buNone/>
              <a:defRPr sz="3400"/>
            </a:lvl5pPr>
            <a:lvl6pPr marL="8777871" indent="0">
              <a:buNone/>
              <a:defRPr sz="3400"/>
            </a:lvl6pPr>
            <a:lvl7pPr marL="10533445" indent="0">
              <a:buNone/>
              <a:defRPr sz="3400"/>
            </a:lvl7pPr>
            <a:lvl8pPr marL="12289020" indent="0">
              <a:buNone/>
              <a:defRPr sz="3400"/>
            </a:lvl8pPr>
            <a:lvl9pPr marL="14044595" indent="0">
              <a:buNone/>
              <a:defRPr sz="3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07BAF-787B-5B4F-8632-C84DCD7706EC}" type="datetimeFigureOut">
              <a:rPr lang="en-US" smtClean="0"/>
              <a:t>8/31/16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70BD2-CEF0-7644-A58E-00AD8B03F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56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4440" y="1226717"/>
            <a:ext cx="22219920" cy="5105400"/>
          </a:xfrm>
          <a:prstGeom prst="rect">
            <a:avLst/>
          </a:prstGeom>
        </p:spPr>
        <p:txBody>
          <a:bodyPr vert="horz" lIns="351115" tIns="175557" rIns="351115" bIns="175557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4440" y="7147567"/>
            <a:ext cx="22219920" cy="20215968"/>
          </a:xfrm>
          <a:prstGeom prst="rect">
            <a:avLst/>
          </a:prstGeom>
        </p:spPr>
        <p:txBody>
          <a:bodyPr vert="horz" lIns="351115" tIns="175557" rIns="351115" bIns="175557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4440" y="28391702"/>
            <a:ext cx="5760720" cy="1630892"/>
          </a:xfrm>
          <a:prstGeom prst="rect">
            <a:avLst/>
          </a:prstGeom>
        </p:spPr>
        <p:txBody>
          <a:bodyPr vert="horz" lIns="351115" tIns="175557" rIns="351115" bIns="175557" rtlCol="0" anchor="ctr"/>
          <a:lstStyle>
            <a:lvl1pPr algn="l">
              <a:defRPr sz="4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007BAF-787B-5B4F-8632-C84DCD7706EC}" type="datetimeFigureOut">
              <a:rPr lang="en-US" smtClean="0"/>
              <a:t>8/31/16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435340" y="28391702"/>
            <a:ext cx="7818120" cy="1630892"/>
          </a:xfrm>
          <a:prstGeom prst="rect">
            <a:avLst/>
          </a:prstGeom>
        </p:spPr>
        <p:txBody>
          <a:bodyPr vert="horz" lIns="351115" tIns="175557" rIns="351115" bIns="175557" rtlCol="0" anchor="ctr"/>
          <a:lstStyle>
            <a:lvl1pPr algn="ctr">
              <a:defRPr sz="4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693640" y="28391702"/>
            <a:ext cx="5760720" cy="1630892"/>
          </a:xfrm>
          <a:prstGeom prst="rect">
            <a:avLst/>
          </a:prstGeom>
        </p:spPr>
        <p:txBody>
          <a:bodyPr vert="horz" lIns="351115" tIns="175557" rIns="351115" bIns="175557" rtlCol="0" anchor="ctr"/>
          <a:lstStyle>
            <a:lvl1pPr algn="r">
              <a:defRPr sz="4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570BD2-CEF0-7644-A58E-00AD8B03F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480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755574" rtl="0" eaLnBrk="1" latinLnBrk="0" hangingPunct="1">
        <a:spcBef>
          <a:spcPct val="0"/>
        </a:spcBef>
        <a:buNone/>
        <a:defRPr sz="16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16681" indent="-1316681" algn="l" defTabSz="1755574" rtl="0" eaLnBrk="1" latinLnBrk="0" hangingPunct="1">
        <a:spcBef>
          <a:spcPct val="20000"/>
        </a:spcBef>
        <a:buFont typeface="Arial"/>
        <a:buChar char="•"/>
        <a:defRPr sz="12200" kern="1200">
          <a:solidFill>
            <a:schemeClr val="tx1"/>
          </a:solidFill>
          <a:latin typeface="+mn-lt"/>
          <a:ea typeface="+mn-ea"/>
          <a:cs typeface="+mn-cs"/>
        </a:defRPr>
      </a:lvl1pPr>
      <a:lvl2pPr marL="2852808" indent="-1097234" algn="l" defTabSz="1755574" rtl="0" eaLnBrk="1" latinLnBrk="0" hangingPunct="1">
        <a:spcBef>
          <a:spcPct val="20000"/>
        </a:spcBef>
        <a:buFont typeface="Arial"/>
        <a:buChar char="–"/>
        <a:defRPr sz="10700" kern="1200">
          <a:solidFill>
            <a:schemeClr val="tx1"/>
          </a:solidFill>
          <a:latin typeface="+mn-lt"/>
          <a:ea typeface="+mn-ea"/>
          <a:cs typeface="+mn-cs"/>
        </a:defRPr>
      </a:lvl2pPr>
      <a:lvl3pPr marL="4388936" indent="-877787" algn="l" defTabSz="1755574" rtl="0" eaLnBrk="1" latinLnBrk="0" hangingPunct="1">
        <a:spcBef>
          <a:spcPct val="20000"/>
        </a:spcBef>
        <a:buFont typeface="Arial"/>
        <a:buChar char="•"/>
        <a:defRPr sz="9300" kern="1200">
          <a:solidFill>
            <a:schemeClr val="tx1"/>
          </a:solidFill>
          <a:latin typeface="+mn-lt"/>
          <a:ea typeface="+mn-ea"/>
          <a:cs typeface="+mn-cs"/>
        </a:defRPr>
      </a:lvl3pPr>
      <a:lvl4pPr marL="6144510" indent="-877787" algn="l" defTabSz="1755574" rtl="0" eaLnBrk="1" latinLnBrk="0" hangingPunct="1">
        <a:spcBef>
          <a:spcPct val="20000"/>
        </a:spcBef>
        <a:buFont typeface="Arial"/>
        <a:buChar char="–"/>
        <a:defRPr sz="7700" kern="1200">
          <a:solidFill>
            <a:schemeClr val="tx1"/>
          </a:solidFill>
          <a:latin typeface="+mn-lt"/>
          <a:ea typeface="+mn-ea"/>
          <a:cs typeface="+mn-cs"/>
        </a:defRPr>
      </a:lvl4pPr>
      <a:lvl5pPr marL="7900084" indent="-877787" algn="l" defTabSz="1755574" rtl="0" eaLnBrk="1" latinLnBrk="0" hangingPunct="1">
        <a:spcBef>
          <a:spcPct val="20000"/>
        </a:spcBef>
        <a:buFont typeface="Arial"/>
        <a:buChar char="»"/>
        <a:defRPr sz="7700" kern="1200">
          <a:solidFill>
            <a:schemeClr val="tx1"/>
          </a:solidFill>
          <a:latin typeface="+mn-lt"/>
          <a:ea typeface="+mn-ea"/>
          <a:cs typeface="+mn-cs"/>
        </a:defRPr>
      </a:lvl5pPr>
      <a:lvl6pPr marL="9655658" indent="-877787" algn="l" defTabSz="1755574" rtl="0" eaLnBrk="1" latinLnBrk="0" hangingPunct="1">
        <a:spcBef>
          <a:spcPct val="20000"/>
        </a:spcBef>
        <a:buFont typeface="Arial"/>
        <a:buChar char="•"/>
        <a:defRPr sz="7700" kern="1200">
          <a:solidFill>
            <a:schemeClr val="tx1"/>
          </a:solidFill>
          <a:latin typeface="+mn-lt"/>
          <a:ea typeface="+mn-ea"/>
          <a:cs typeface="+mn-cs"/>
        </a:defRPr>
      </a:lvl6pPr>
      <a:lvl7pPr marL="11411233" indent="-877787" algn="l" defTabSz="1755574" rtl="0" eaLnBrk="1" latinLnBrk="0" hangingPunct="1">
        <a:spcBef>
          <a:spcPct val="20000"/>
        </a:spcBef>
        <a:buFont typeface="Arial"/>
        <a:buChar char="•"/>
        <a:defRPr sz="7700" kern="1200">
          <a:solidFill>
            <a:schemeClr val="tx1"/>
          </a:solidFill>
          <a:latin typeface="+mn-lt"/>
          <a:ea typeface="+mn-ea"/>
          <a:cs typeface="+mn-cs"/>
        </a:defRPr>
      </a:lvl7pPr>
      <a:lvl8pPr marL="13166807" indent="-877787" algn="l" defTabSz="1755574" rtl="0" eaLnBrk="1" latinLnBrk="0" hangingPunct="1">
        <a:spcBef>
          <a:spcPct val="20000"/>
        </a:spcBef>
        <a:buFont typeface="Arial"/>
        <a:buChar char="•"/>
        <a:defRPr sz="7700" kern="1200">
          <a:solidFill>
            <a:schemeClr val="tx1"/>
          </a:solidFill>
          <a:latin typeface="+mn-lt"/>
          <a:ea typeface="+mn-ea"/>
          <a:cs typeface="+mn-cs"/>
        </a:defRPr>
      </a:lvl8pPr>
      <a:lvl9pPr marL="14922382" indent="-877787" algn="l" defTabSz="1755574" rtl="0" eaLnBrk="1" latinLnBrk="0" hangingPunct="1">
        <a:spcBef>
          <a:spcPct val="20000"/>
        </a:spcBef>
        <a:buFont typeface="Arial"/>
        <a:buChar char="•"/>
        <a:defRPr sz="7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755574" rtl="0" eaLnBrk="1" latinLnBrk="0" hangingPunct="1">
        <a:defRPr sz="6900" kern="1200">
          <a:solidFill>
            <a:schemeClr val="tx1"/>
          </a:solidFill>
          <a:latin typeface="+mn-lt"/>
          <a:ea typeface="+mn-ea"/>
          <a:cs typeface="+mn-cs"/>
        </a:defRPr>
      </a:lvl1pPr>
      <a:lvl2pPr marL="1755574" algn="l" defTabSz="1755574" rtl="0" eaLnBrk="1" latinLnBrk="0" hangingPunct="1">
        <a:defRPr sz="6900" kern="1200">
          <a:solidFill>
            <a:schemeClr val="tx1"/>
          </a:solidFill>
          <a:latin typeface="+mn-lt"/>
          <a:ea typeface="+mn-ea"/>
          <a:cs typeface="+mn-cs"/>
        </a:defRPr>
      </a:lvl2pPr>
      <a:lvl3pPr marL="3511148" algn="l" defTabSz="1755574" rtl="0" eaLnBrk="1" latinLnBrk="0" hangingPunct="1">
        <a:defRPr sz="6900" kern="1200">
          <a:solidFill>
            <a:schemeClr val="tx1"/>
          </a:solidFill>
          <a:latin typeface="+mn-lt"/>
          <a:ea typeface="+mn-ea"/>
          <a:cs typeface="+mn-cs"/>
        </a:defRPr>
      </a:lvl3pPr>
      <a:lvl4pPr marL="5266723" algn="l" defTabSz="1755574" rtl="0" eaLnBrk="1" latinLnBrk="0" hangingPunct="1">
        <a:defRPr sz="6900" kern="1200">
          <a:solidFill>
            <a:schemeClr val="tx1"/>
          </a:solidFill>
          <a:latin typeface="+mn-lt"/>
          <a:ea typeface="+mn-ea"/>
          <a:cs typeface="+mn-cs"/>
        </a:defRPr>
      </a:lvl4pPr>
      <a:lvl5pPr marL="7022297" algn="l" defTabSz="1755574" rtl="0" eaLnBrk="1" latinLnBrk="0" hangingPunct="1">
        <a:defRPr sz="6900" kern="1200">
          <a:solidFill>
            <a:schemeClr val="tx1"/>
          </a:solidFill>
          <a:latin typeface="+mn-lt"/>
          <a:ea typeface="+mn-ea"/>
          <a:cs typeface="+mn-cs"/>
        </a:defRPr>
      </a:lvl5pPr>
      <a:lvl6pPr marL="8777871" algn="l" defTabSz="1755574" rtl="0" eaLnBrk="1" latinLnBrk="0" hangingPunct="1">
        <a:defRPr sz="6900" kern="1200">
          <a:solidFill>
            <a:schemeClr val="tx1"/>
          </a:solidFill>
          <a:latin typeface="+mn-lt"/>
          <a:ea typeface="+mn-ea"/>
          <a:cs typeface="+mn-cs"/>
        </a:defRPr>
      </a:lvl6pPr>
      <a:lvl7pPr marL="10533445" algn="l" defTabSz="1755574" rtl="0" eaLnBrk="1" latinLnBrk="0" hangingPunct="1">
        <a:defRPr sz="6900" kern="1200">
          <a:solidFill>
            <a:schemeClr val="tx1"/>
          </a:solidFill>
          <a:latin typeface="+mn-lt"/>
          <a:ea typeface="+mn-ea"/>
          <a:cs typeface="+mn-cs"/>
        </a:defRPr>
      </a:lvl7pPr>
      <a:lvl8pPr marL="12289020" algn="l" defTabSz="1755574" rtl="0" eaLnBrk="1" latinLnBrk="0" hangingPunct="1">
        <a:defRPr sz="6900" kern="1200">
          <a:solidFill>
            <a:schemeClr val="tx1"/>
          </a:solidFill>
          <a:latin typeface="+mn-lt"/>
          <a:ea typeface="+mn-ea"/>
          <a:cs typeface="+mn-cs"/>
        </a:defRPr>
      </a:lvl8pPr>
      <a:lvl9pPr marL="14044595" algn="l" defTabSz="1755574" rtl="0" eaLnBrk="1" latinLnBrk="0" hangingPunct="1">
        <a:defRPr sz="6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19" name="Group 1918"/>
          <p:cNvGrpSpPr/>
          <p:nvPr/>
        </p:nvGrpSpPr>
        <p:grpSpPr>
          <a:xfrm>
            <a:off x="212230" y="10223067"/>
            <a:ext cx="3698875" cy="5957455"/>
            <a:chOff x="1071713" y="323272"/>
            <a:chExt cx="3698875" cy="5957455"/>
          </a:xfrm>
        </p:grpSpPr>
        <p:grpSp>
          <p:nvGrpSpPr>
            <p:cNvPr id="1920" name="Group 1919"/>
            <p:cNvGrpSpPr/>
            <p:nvPr/>
          </p:nvGrpSpPr>
          <p:grpSpPr>
            <a:xfrm>
              <a:off x="1071713" y="323272"/>
              <a:ext cx="3698875" cy="5957455"/>
              <a:chOff x="1025470" y="323272"/>
              <a:chExt cx="3698875" cy="5957455"/>
            </a:xfrm>
          </p:grpSpPr>
          <p:sp>
            <p:nvSpPr>
              <p:cNvPr id="1926" name="Rectangle 1925"/>
              <p:cNvSpPr/>
              <p:nvPr/>
            </p:nvSpPr>
            <p:spPr>
              <a:xfrm>
                <a:off x="2270064" y="4179455"/>
                <a:ext cx="2262970" cy="1524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800">
                  <a:latin typeface="Times New Roman"/>
                  <a:cs typeface="Times New Roman"/>
                </a:endParaRPr>
              </a:p>
            </p:txBody>
          </p:sp>
          <p:sp>
            <p:nvSpPr>
              <p:cNvPr id="1927" name="Rectangle 1926"/>
              <p:cNvSpPr/>
              <p:nvPr/>
            </p:nvSpPr>
            <p:spPr>
              <a:xfrm>
                <a:off x="2270063" y="914401"/>
                <a:ext cx="2262971" cy="3265054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800">
                  <a:latin typeface="Times New Roman"/>
                  <a:cs typeface="Times New Roman"/>
                </a:endParaRPr>
              </a:p>
            </p:txBody>
          </p:sp>
          <p:sp>
            <p:nvSpPr>
              <p:cNvPr id="1928" name="Octagon 1927"/>
              <p:cNvSpPr/>
              <p:nvPr/>
            </p:nvSpPr>
            <p:spPr>
              <a:xfrm>
                <a:off x="3794124" y="914401"/>
                <a:ext cx="738909" cy="738909"/>
              </a:xfrm>
              <a:prstGeom prst="octagon">
                <a:avLst/>
              </a:prstGeom>
              <a:solidFill>
                <a:srgbClr val="686E95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800" dirty="0" smtClean="0">
                    <a:latin typeface="Times New Roman"/>
                    <a:cs typeface="Times New Roman"/>
                  </a:rPr>
                  <a:t>1</a:t>
                </a:r>
                <a:endParaRPr lang="en-US" sz="48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1929" name="Octagon 1928"/>
              <p:cNvSpPr/>
              <p:nvPr/>
            </p:nvSpPr>
            <p:spPr>
              <a:xfrm>
                <a:off x="3603958" y="1653310"/>
                <a:ext cx="738909" cy="738909"/>
              </a:xfrm>
              <a:prstGeom prst="octagon">
                <a:avLst/>
              </a:prstGeom>
              <a:solidFill>
                <a:srgbClr val="686E95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800" dirty="0" smtClean="0">
                    <a:latin typeface="Times New Roman"/>
                    <a:cs typeface="Times New Roman"/>
                  </a:rPr>
                  <a:t>2</a:t>
                </a:r>
                <a:endParaRPr lang="en-US" sz="48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1930" name="Octagon 1929"/>
              <p:cNvSpPr/>
              <p:nvPr/>
            </p:nvSpPr>
            <p:spPr>
              <a:xfrm>
                <a:off x="2995450" y="1127398"/>
                <a:ext cx="738909" cy="738909"/>
              </a:xfrm>
              <a:prstGeom prst="octagon">
                <a:avLst/>
              </a:prstGeom>
              <a:solidFill>
                <a:srgbClr val="686E95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800" dirty="0" smtClean="0">
                    <a:latin typeface="Times New Roman"/>
                    <a:cs typeface="Times New Roman"/>
                  </a:rPr>
                  <a:t>3</a:t>
                </a:r>
                <a:endParaRPr lang="en-US" sz="48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1931" name="Octagon 1930"/>
              <p:cNvSpPr/>
              <p:nvPr/>
            </p:nvSpPr>
            <p:spPr>
              <a:xfrm>
                <a:off x="2768020" y="3429867"/>
                <a:ext cx="738909" cy="738909"/>
              </a:xfrm>
              <a:prstGeom prst="octagon">
                <a:avLst/>
              </a:prstGeom>
              <a:solidFill>
                <a:srgbClr val="686E95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800" dirty="0" smtClean="0">
                    <a:latin typeface="Times New Roman"/>
                    <a:cs typeface="Times New Roman"/>
                  </a:rPr>
                  <a:t>4</a:t>
                </a:r>
                <a:endParaRPr lang="en-US" sz="48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1932" name="Octagon 1931"/>
              <p:cNvSpPr/>
              <p:nvPr/>
            </p:nvSpPr>
            <p:spPr>
              <a:xfrm>
                <a:off x="2271747" y="2690958"/>
                <a:ext cx="738909" cy="738909"/>
              </a:xfrm>
              <a:prstGeom prst="octagon">
                <a:avLst/>
              </a:prstGeom>
              <a:solidFill>
                <a:srgbClr val="686E95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800" dirty="0" smtClean="0">
                    <a:latin typeface="Times New Roman"/>
                    <a:cs typeface="Times New Roman"/>
                  </a:rPr>
                  <a:t>5</a:t>
                </a:r>
                <a:endParaRPr lang="en-US" sz="48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1933" name="Frame 1932"/>
              <p:cNvSpPr/>
              <p:nvPr/>
            </p:nvSpPr>
            <p:spPr>
              <a:xfrm>
                <a:off x="1025470" y="323272"/>
                <a:ext cx="3698875" cy="5957455"/>
              </a:xfrm>
              <a:prstGeom prst="frame">
                <a:avLst>
                  <a:gd name="adj1" fmla="val 6151"/>
                </a:avLst>
              </a:prstGeom>
              <a:solidFill>
                <a:srgbClr val="FC028B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800">
                  <a:solidFill>
                    <a:schemeClr val="tx1"/>
                  </a:solidFill>
                  <a:latin typeface="Times New Roman"/>
                  <a:cs typeface="Times New Roman"/>
                </a:endParaRPr>
              </a:p>
            </p:txBody>
          </p:sp>
        </p:grpSp>
        <p:sp>
          <p:nvSpPr>
            <p:cNvPr id="1921" name="Octagon 1920"/>
            <p:cNvSpPr/>
            <p:nvPr/>
          </p:nvSpPr>
          <p:spPr>
            <a:xfrm>
              <a:off x="3055216" y="4918364"/>
              <a:ext cx="738909" cy="738909"/>
            </a:xfrm>
            <a:prstGeom prst="octagon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1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1922" name="Octagon 1921"/>
            <p:cNvSpPr/>
            <p:nvPr/>
          </p:nvSpPr>
          <p:spPr>
            <a:xfrm>
              <a:off x="3794124" y="4918364"/>
              <a:ext cx="738909" cy="738909"/>
            </a:xfrm>
            <a:prstGeom prst="octagon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2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1923" name="Octagon 1922"/>
            <p:cNvSpPr/>
            <p:nvPr/>
          </p:nvSpPr>
          <p:spPr>
            <a:xfrm>
              <a:off x="2316306" y="4179455"/>
              <a:ext cx="738909" cy="738909"/>
            </a:xfrm>
            <a:prstGeom prst="octagon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3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1924" name="Octagon 1923"/>
            <p:cNvSpPr/>
            <p:nvPr/>
          </p:nvSpPr>
          <p:spPr>
            <a:xfrm>
              <a:off x="3055215" y="4179455"/>
              <a:ext cx="738909" cy="738909"/>
            </a:xfrm>
            <a:prstGeom prst="octagon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4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1925" name="Octagon 1924"/>
            <p:cNvSpPr/>
            <p:nvPr/>
          </p:nvSpPr>
          <p:spPr>
            <a:xfrm>
              <a:off x="3794124" y="4179455"/>
              <a:ext cx="738909" cy="738909"/>
            </a:xfrm>
            <a:prstGeom prst="octagon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5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1934" name="Group 1933"/>
          <p:cNvGrpSpPr/>
          <p:nvPr/>
        </p:nvGrpSpPr>
        <p:grpSpPr>
          <a:xfrm>
            <a:off x="4320349" y="10223067"/>
            <a:ext cx="3698875" cy="5957455"/>
            <a:chOff x="5060850" y="323272"/>
            <a:chExt cx="3698875" cy="5957455"/>
          </a:xfrm>
        </p:grpSpPr>
        <p:grpSp>
          <p:nvGrpSpPr>
            <p:cNvPr id="1935" name="Group 1934"/>
            <p:cNvGrpSpPr/>
            <p:nvPr/>
          </p:nvGrpSpPr>
          <p:grpSpPr>
            <a:xfrm>
              <a:off x="5060850" y="323272"/>
              <a:ext cx="3698875" cy="5957455"/>
              <a:chOff x="1025470" y="323272"/>
              <a:chExt cx="3698875" cy="5957455"/>
            </a:xfrm>
          </p:grpSpPr>
          <p:sp>
            <p:nvSpPr>
              <p:cNvPr id="1941" name="Rectangle 1940"/>
              <p:cNvSpPr/>
              <p:nvPr/>
            </p:nvSpPr>
            <p:spPr>
              <a:xfrm>
                <a:off x="2270064" y="4179455"/>
                <a:ext cx="2262970" cy="1524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800">
                  <a:latin typeface="Times New Roman"/>
                  <a:cs typeface="Times New Roman"/>
                </a:endParaRPr>
              </a:p>
            </p:txBody>
          </p:sp>
          <p:sp>
            <p:nvSpPr>
              <p:cNvPr id="1942" name="Rectangle 1941"/>
              <p:cNvSpPr/>
              <p:nvPr/>
            </p:nvSpPr>
            <p:spPr>
              <a:xfrm>
                <a:off x="2270063" y="914401"/>
                <a:ext cx="2262971" cy="3265054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800">
                  <a:latin typeface="Times New Roman"/>
                  <a:cs typeface="Times New Roman"/>
                </a:endParaRPr>
              </a:p>
            </p:txBody>
          </p:sp>
          <p:sp>
            <p:nvSpPr>
              <p:cNvPr id="1943" name="Octagon 1942"/>
              <p:cNvSpPr/>
              <p:nvPr/>
            </p:nvSpPr>
            <p:spPr>
              <a:xfrm>
                <a:off x="3794124" y="914401"/>
                <a:ext cx="738909" cy="738909"/>
              </a:xfrm>
              <a:prstGeom prst="octagon">
                <a:avLst/>
              </a:prstGeom>
              <a:solidFill>
                <a:srgbClr val="686E95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800" dirty="0" smtClean="0">
                    <a:latin typeface="Times New Roman"/>
                    <a:cs typeface="Times New Roman"/>
                  </a:rPr>
                  <a:t>1</a:t>
                </a:r>
                <a:endParaRPr lang="en-US" sz="48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1944" name="Octagon 1943"/>
              <p:cNvSpPr/>
              <p:nvPr/>
            </p:nvSpPr>
            <p:spPr>
              <a:xfrm>
                <a:off x="3603958" y="1653310"/>
                <a:ext cx="738909" cy="738909"/>
              </a:xfrm>
              <a:prstGeom prst="octagon">
                <a:avLst/>
              </a:prstGeom>
              <a:solidFill>
                <a:srgbClr val="686E95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800" dirty="0" smtClean="0">
                    <a:latin typeface="Times New Roman"/>
                    <a:cs typeface="Times New Roman"/>
                  </a:rPr>
                  <a:t>2</a:t>
                </a:r>
                <a:endParaRPr lang="en-US" sz="48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1945" name="Octagon 1944"/>
              <p:cNvSpPr/>
              <p:nvPr/>
            </p:nvSpPr>
            <p:spPr>
              <a:xfrm>
                <a:off x="2995450" y="1127398"/>
                <a:ext cx="738909" cy="738909"/>
              </a:xfrm>
              <a:prstGeom prst="octagon">
                <a:avLst/>
              </a:prstGeom>
              <a:solidFill>
                <a:srgbClr val="686E95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800" dirty="0" smtClean="0">
                    <a:latin typeface="Times New Roman"/>
                    <a:cs typeface="Times New Roman"/>
                  </a:rPr>
                  <a:t>3</a:t>
                </a:r>
                <a:endParaRPr lang="en-US" sz="48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1946" name="Octagon 1945"/>
              <p:cNvSpPr/>
              <p:nvPr/>
            </p:nvSpPr>
            <p:spPr>
              <a:xfrm>
                <a:off x="2768020" y="3429867"/>
                <a:ext cx="738909" cy="738909"/>
              </a:xfrm>
              <a:prstGeom prst="octagon">
                <a:avLst/>
              </a:prstGeom>
              <a:solidFill>
                <a:srgbClr val="686E95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800" dirty="0" smtClean="0">
                    <a:latin typeface="Times New Roman"/>
                    <a:cs typeface="Times New Roman"/>
                  </a:rPr>
                  <a:t>4</a:t>
                </a:r>
                <a:endParaRPr lang="en-US" sz="48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1947" name="Octagon 1946"/>
              <p:cNvSpPr/>
              <p:nvPr/>
            </p:nvSpPr>
            <p:spPr>
              <a:xfrm>
                <a:off x="2271747" y="2690958"/>
                <a:ext cx="738909" cy="738909"/>
              </a:xfrm>
              <a:prstGeom prst="octagon">
                <a:avLst/>
              </a:prstGeom>
              <a:solidFill>
                <a:srgbClr val="686E95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800" dirty="0" smtClean="0">
                    <a:latin typeface="Times New Roman"/>
                    <a:cs typeface="Times New Roman"/>
                  </a:rPr>
                  <a:t>5</a:t>
                </a:r>
                <a:endParaRPr lang="en-US" sz="48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1948" name="Frame 1947"/>
              <p:cNvSpPr/>
              <p:nvPr/>
            </p:nvSpPr>
            <p:spPr>
              <a:xfrm>
                <a:off x="1025470" y="323272"/>
                <a:ext cx="3698875" cy="5957455"/>
              </a:xfrm>
              <a:prstGeom prst="frame">
                <a:avLst>
                  <a:gd name="adj1" fmla="val 6151"/>
                </a:avLst>
              </a:prstGeom>
              <a:solidFill>
                <a:srgbClr val="FC028B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800">
                  <a:solidFill>
                    <a:schemeClr val="tx1"/>
                  </a:solidFill>
                  <a:latin typeface="Times New Roman"/>
                  <a:cs typeface="Times New Roman"/>
                </a:endParaRPr>
              </a:p>
            </p:txBody>
          </p:sp>
        </p:grpSp>
        <p:sp>
          <p:nvSpPr>
            <p:cNvPr id="1936" name="Octagon 1935"/>
            <p:cNvSpPr/>
            <p:nvPr/>
          </p:nvSpPr>
          <p:spPr>
            <a:xfrm>
              <a:off x="6803401" y="5287818"/>
              <a:ext cx="738909" cy="738909"/>
            </a:xfrm>
            <a:prstGeom prst="octagon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1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1937" name="Octagon 1936"/>
            <p:cNvSpPr/>
            <p:nvPr/>
          </p:nvSpPr>
          <p:spPr>
            <a:xfrm>
              <a:off x="7542309" y="5287818"/>
              <a:ext cx="738909" cy="738909"/>
            </a:xfrm>
            <a:prstGeom prst="octagon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2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1938" name="Octagon 1937"/>
            <p:cNvSpPr/>
            <p:nvPr/>
          </p:nvSpPr>
          <p:spPr>
            <a:xfrm>
              <a:off x="6064491" y="4548909"/>
              <a:ext cx="738909" cy="738909"/>
            </a:xfrm>
            <a:prstGeom prst="octagon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3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1939" name="Octagon 1938"/>
            <p:cNvSpPr/>
            <p:nvPr/>
          </p:nvSpPr>
          <p:spPr>
            <a:xfrm>
              <a:off x="6803400" y="4548909"/>
              <a:ext cx="738909" cy="738909"/>
            </a:xfrm>
            <a:prstGeom prst="octagon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4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1940" name="Octagon 1939"/>
            <p:cNvSpPr/>
            <p:nvPr/>
          </p:nvSpPr>
          <p:spPr>
            <a:xfrm>
              <a:off x="7542309" y="4548909"/>
              <a:ext cx="738909" cy="738909"/>
            </a:xfrm>
            <a:prstGeom prst="octagon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5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1949" name="Group 1948"/>
          <p:cNvGrpSpPr/>
          <p:nvPr/>
        </p:nvGrpSpPr>
        <p:grpSpPr>
          <a:xfrm>
            <a:off x="8428468" y="10223067"/>
            <a:ext cx="3698875" cy="5957455"/>
            <a:chOff x="9109075" y="323272"/>
            <a:chExt cx="3698875" cy="5957455"/>
          </a:xfrm>
        </p:grpSpPr>
        <p:grpSp>
          <p:nvGrpSpPr>
            <p:cNvPr id="1950" name="Group 1949"/>
            <p:cNvGrpSpPr/>
            <p:nvPr/>
          </p:nvGrpSpPr>
          <p:grpSpPr>
            <a:xfrm>
              <a:off x="9109075" y="323272"/>
              <a:ext cx="3698875" cy="5957455"/>
              <a:chOff x="1025470" y="323272"/>
              <a:chExt cx="3698875" cy="5957455"/>
            </a:xfrm>
          </p:grpSpPr>
          <p:sp>
            <p:nvSpPr>
              <p:cNvPr id="1956" name="Rectangle 1955"/>
              <p:cNvSpPr/>
              <p:nvPr/>
            </p:nvSpPr>
            <p:spPr>
              <a:xfrm>
                <a:off x="2270064" y="4179455"/>
                <a:ext cx="2262970" cy="1524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800">
                  <a:latin typeface="Times New Roman"/>
                  <a:cs typeface="Times New Roman"/>
                </a:endParaRPr>
              </a:p>
            </p:txBody>
          </p:sp>
          <p:sp>
            <p:nvSpPr>
              <p:cNvPr id="1957" name="Rectangle 1956"/>
              <p:cNvSpPr/>
              <p:nvPr/>
            </p:nvSpPr>
            <p:spPr>
              <a:xfrm>
                <a:off x="2270063" y="914401"/>
                <a:ext cx="2262971" cy="3265054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800">
                  <a:solidFill>
                    <a:schemeClr val="accent6">
                      <a:lumMod val="75000"/>
                    </a:schemeClr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1958" name="Octagon 1957"/>
              <p:cNvSpPr/>
              <p:nvPr/>
            </p:nvSpPr>
            <p:spPr>
              <a:xfrm>
                <a:off x="3794124" y="914401"/>
                <a:ext cx="738909" cy="738909"/>
              </a:xfrm>
              <a:prstGeom prst="octagon">
                <a:avLst/>
              </a:prstGeom>
              <a:solidFill>
                <a:srgbClr val="686E95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800" dirty="0" smtClean="0">
                    <a:latin typeface="Times New Roman"/>
                    <a:cs typeface="Times New Roman"/>
                  </a:rPr>
                  <a:t>1</a:t>
                </a:r>
                <a:endParaRPr lang="en-US" sz="48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1959" name="Octagon 1958"/>
              <p:cNvSpPr/>
              <p:nvPr/>
            </p:nvSpPr>
            <p:spPr>
              <a:xfrm>
                <a:off x="3603958" y="1653310"/>
                <a:ext cx="738909" cy="738909"/>
              </a:xfrm>
              <a:prstGeom prst="octagon">
                <a:avLst/>
              </a:prstGeom>
              <a:solidFill>
                <a:srgbClr val="686E95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800" dirty="0" smtClean="0">
                    <a:latin typeface="Times New Roman"/>
                    <a:cs typeface="Times New Roman"/>
                  </a:rPr>
                  <a:t>2</a:t>
                </a:r>
                <a:endParaRPr lang="en-US" sz="48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1960" name="Octagon 1959"/>
              <p:cNvSpPr/>
              <p:nvPr/>
            </p:nvSpPr>
            <p:spPr>
              <a:xfrm>
                <a:off x="2995450" y="1127398"/>
                <a:ext cx="738909" cy="738909"/>
              </a:xfrm>
              <a:prstGeom prst="octagon">
                <a:avLst/>
              </a:prstGeom>
              <a:solidFill>
                <a:srgbClr val="686E95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800" dirty="0" smtClean="0">
                    <a:latin typeface="Times New Roman"/>
                    <a:cs typeface="Times New Roman"/>
                  </a:rPr>
                  <a:t>3</a:t>
                </a:r>
                <a:endParaRPr lang="en-US" sz="48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1961" name="Octagon 1960"/>
              <p:cNvSpPr/>
              <p:nvPr/>
            </p:nvSpPr>
            <p:spPr>
              <a:xfrm>
                <a:off x="2768020" y="3429867"/>
                <a:ext cx="738909" cy="738909"/>
              </a:xfrm>
              <a:prstGeom prst="octagon">
                <a:avLst/>
              </a:prstGeom>
              <a:solidFill>
                <a:srgbClr val="686E95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800" dirty="0" smtClean="0">
                    <a:latin typeface="Times New Roman"/>
                    <a:cs typeface="Times New Roman"/>
                  </a:rPr>
                  <a:t>4</a:t>
                </a:r>
                <a:endParaRPr lang="en-US" sz="48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1962" name="Octagon 1961"/>
              <p:cNvSpPr/>
              <p:nvPr/>
            </p:nvSpPr>
            <p:spPr>
              <a:xfrm>
                <a:off x="2271747" y="2690958"/>
                <a:ext cx="738909" cy="738909"/>
              </a:xfrm>
              <a:prstGeom prst="octagon">
                <a:avLst/>
              </a:prstGeom>
              <a:solidFill>
                <a:srgbClr val="686E95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800" dirty="0" smtClean="0">
                    <a:latin typeface="Times New Roman"/>
                    <a:cs typeface="Times New Roman"/>
                  </a:rPr>
                  <a:t>5</a:t>
                </a:r>
                <a:endParaRPr lang="en-US" sz="48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1963" name="Frame 1962"/>
              <p:cNvSpPr/>
              <p:nvPr/>
            </p:nvSpPr>
            <p:spPr>
              <a:xfrm>
                <a:off x="1025470" y="323272"/>
                <a:ext cx="3698875" cy="5957455"/>
              </a:xfrm>
              <a:prstGeom prst="frame">
                <a:avLst>
                  <a:gd name="adj1" fmla="val 6151"/>
                </a:avLst>
              </a:prstGeom>
              <a:solidFill>
                <a:srgbClr val="FC028B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800">
                  <a:solidFill>
                    <a:schemeClr val="tx1"/>
                  </a:solidFill>
                  <a:latin typeface="Times New Roman"/>
                  <a:cs typeface="Times New Roman"/>
                </a:endParaRPr>
              </a:p>
            </p:txBody>
          </p:sp>
        </p:grpSp>
        <p:sp>
          <p:nvSpPr>
            <p:cNvPr id="1951" name="Octagon 1950"/>
            <p:cNvSpPr/>
            <p:nvPr/>
          </p:nvSpPr>
          <p:spPr>
            <a:xfrm>
              <a:off x="9366738" y="5287818"/>
              <a:ext cx="738909" cy="738909"/>
            </a:xfrm>
            <a:prstGeom prst="octagon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1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1952" name="Octagon 1951"/>
            <p:cNvSpPr/>
            <p:nvPr/>
          </p:nvSpPr>
          <p:spPr>
            <a:xfrm>
              <a:off x="10105646" y="5287818"/>
              <a:ext cx="738909" cy="738909"/>
            </a:xfrm>
            <a:prstGeom prst="octagon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2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1953" name="Octagon 1952"/>
            <p:cNvSpPr/>
            <p:nvPr/>
          </p:nvSpPr>
          <p:spPr>
            <a:xfrm>
              <a:off x="10112716" y="4548909"/>
              <a:ext cx="738909" cy="738909"/>
            </a:xfrm>
            <a:prstGeom prst="octagon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3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1954" name="Octagon 1953"/>
            <p:cNvSpPr/>
            <p:nvPr/>
          </p:nvSpPr>
          <p:spPr>
            <a:xfrm>
              <a:off x="10851625" y="4548909"/>
              <a:ext cx="738909" cy="738909"/>
            </a:xfrm>
            <a:prstGeom prst="octagon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4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1955" name="Octagon 1954"/>
            <p:cNvSpPr/>
            <p:nvPr/>
          </p:nvSpPr>
          <p:spPr>
            <a:xfrm>
              <a:off x="11590534" y="4548909"/>
              <a:ext cx="738909" cy="738909"/>
            </a:xfrm>
            <a:prstGeom prst="octagon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5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1964" name="Group 1963"/>
          <p:cNvGrpSpPr/>
          <p:nvPr/>
        </p:nvGrpSpPr>
        <p:grpSpPr>
          <a:xfrm>
            <a:off x="12536587" y="10223067"/>
            <a:ext cx="3698875" cy="5957455"/>
            <a:chOff x="13227783" y="323272"/>
            <a:chExt cx="3698875" cy="5957455"/>
          </a:xfrm>
        </p:grpSpPr>
        <p:grpSp>
          <p:nvGrpSpPr>
            <p:cNvPr id="1965" name="Group 1964"/>
            <p:cNvGrpSpPr/>
            <p:nvPr/>
          </p:nvGrpSpPr>
          <p:grpSpPr>
            <a:xfrm>
              <a:off x="13227783" y="323272"/>
              <a:ext cx="3698875" cy="5957455"/>
              <a:chOff x="1025470" y="323272"/>
              <a:chExt cx="3698875" cy="5957455"/>
            </a:xfrm>
          </p:grpSpPr>
          <p:sp>
            <p:nvSpPr>
              <p:cNvPr id="1971" name="Rectangle 1970"/>
              <p:cNvSpPr/>
              <p:nvPr/>
            </p:nvSpPr>
            <p:spPr>
              <a:xfrm>
                <a:off x="2270064" y="4179455"/>
                <a:ext cx="2262970" cy="1524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800">
                  <a:latin typeface="Times New Roman"/>
                  <a:cs typeface="Times New Roman"/>
                </a:endParaRPr>
              </a:p>
            </p:txBody>
          </p:sp>
          <p:sp>
            <p:nvSpPr>
              <p:cNvPr id="1972" name="Rectangle 1971"/>
              <p:cNvSpPr/>
              <p:nvPr/>
            </p:nvSpPr>
            <p:spPr>
              <a:xfrm>
                <a:off x="2270063" y="914401"/>
                <a:ext cx="2262971" cy="3265054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800">
                  <a:latin typeface="Times New Roman"/>
                  <a:cs typeface="Times New Roman"/>
                </a:endParaRPr>
              </a:p>
            </p:txBody>
          </p:sp>
          <p:sp>
            <p:nvSpPr>
              <p:cNvPr id="1973" name="Octagon 1972"/>
              <p:cNvSpPr/>
              <p:nvPr/>
            </p:nvSpPr>
            <p:spPr>
              <a:xfrm>
                <a:off x="3794124" y="914401"/>
                <a:ext cx="738909" cy="738909"/>
              </a:xfrm>
              <a:prstGeom prst="octagon">
                <a:avLst/>
              </a:prstGeom>
              <a:solidFill>
                <a:srgbClr val="686E95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800" dirty="0" smtClean="0">
                    <a:latin typeface="Times New Roman"/>
                    <a:cs typeface="Times New Roman"/>
                  </a:rPr>
                  <a:t>1</a:t>
                </a:r>
                <a:endParaRPr lang="en-US" sz="48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1974" name="Octagon 1973"/>
              <p:cNvSpPr/>
              <p:nvPr/>
            </p:nvSpPr>
            <p:spPr>
              <a:xfrm>
                <a:off x="3603958" y="1653310"/>
                <a:ext cx="738909" cy="738909"/>
              </a:xfrm>
              <a:prstGeom prst="octagon">
                <a:avLst/>
              </a:prstGeom>
              <a:solidFill>
                <a:srgbClr val="686E95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800" dirty="0" smtClean="0">
                    <a:latin typeface="Times New Roman"/>
                    <a:cs typeface="Times New Roman"/>
                  </a:rPr>
                  <a:t>2</a:t>
                </a:r>
                <a:endParaRPr lang="en-US" sz="48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1975" name="Octagon 1974"/>
              <p:cNvSpPr/>
              <p:nvPr/>
            </p:nvSpPr>
            <p:spPr>
              <a:xfrm>
                <a:off x="2995450" y="1127398"/>
                <a:ext cx="738909" cy="738909"/>
              </a:xfrm>
              <a:prstGeom prst="octagon">
                <a:avLst/>
              </a:prstGeom>
              <a:solidFill>
                <a:srgbClr val="686E95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800" dirty="0" smtClean="0">
                    <a:latin typeface="Times New Roman"/>
                    <a:cs typeface="Times New Roman"/>
                  </a:rPr>
                  <a:t>3</a:t>
                </a:r>
                <a:endParaRPr lang="en-US" sz="48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1976" name="Octagon 1975"/>
              <p:cNvSpPr/>
              <p:nvPr/>
            </p:nvSpPr>
            <p:spPr>
              <a:xfrm>
                <a:off x="2768020" y="3429867"/>
                <a:ext cx="738909" cy="738909"/>
              </a:xfrm>
              <a:prstGeom prst="octagon">
                <a:avLst/>
              </a:prstGeom>
              <a:solidFill>
                <a:srgbClr val="686E95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800" dirty="0" smtClean="0">
                    <a:latin typeface="Times New Roman"/>
                    <a:cs typeface="Times New Roman"/>
                  </a:rPr>
                  <a:t>4</a:t>
                </a:r>
                <a:endParaRPr lang="en-US" sz="48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1977" name="Octagon 1976"/>
              <p:cNvSpPr/>
              <p:nvPr/>
            </p:nvSpPr>
            <p:spPr>
              <a:xfrm>
                <a:off x="2271747" y="2690958"/>
                <a:ext cx="738909" cy="738909"/>
              </a:xfrm>
              <a:prstGeom prst="octagon">
                <a:avLst/>
              </a:prstGeom>
              <a:solidFill>
                <a:srgbClr val="686E95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800" dirty="0" smtClean="0">
                    <a:latin typeface="Times New Roman"/>
                    <a:cs typeface="Times New Roman"/>
                  </a:rPr>
                  <a:t>5</a:t>
                </a:r>
                <a:endParaRPr lang="en-US" sz="48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1978" name="Frame 1977"/>
              <p:cNvSpPr/>
              <p:nvPr/>
            </p:nvSpPr>
            <p:spPr>
              <a:xfrm>
                <a:off x="1025470" y="323272"/>
                <a:ext cx="3698875" cy="5957455"/>
              </a:xfrm>
              <a:prstGeom prst="frame">
                <a:avLst>
                  <a:gd name="adj1" fmla="val 6151"/>
                </a:avLst>
              </a:prstGeom>
              <a:solidFill>
                <a:srgbClr val="FC028B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800">
                  <a:solidFill>
                    <a:schemeClr val="tx1"/>
                  </a:solidFill>
                  <a:latin typeface="Times New Roman"/>
                  <a:cs typeface="Times New Roman"/>
                </a:endParaRPr>
              </a:p>
            </p:txBody>
          </p:sp>
        </p:grpSp>
        <p:sp>
          <p:nvSpPr>
            <p:cNvPr id="1966" name="Octagon 1965"/>
            <p:cNvSpPr/>
            <p:nvPr/>
          </p:nvSpPr>
          <p:spPr>
            <a:xfrm>
              <a:off x="13485445" y="914401"/>
              <a:ext cx="738909" cy="738909"/>
            </a:xfrm>
            <a:prstGeom prst="octagon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1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1967" name="Octagon 1966"/>
            <p:cNvSpPr/>
            <p:nvPr/>
          </p:nvSpPr>
          <p:spPr>
            <a:xfrm>
              <a:off x="14224354" y="4945008"/>
              <a:ext cx="738909" cy="738909"/>
            </a:xfrm>
            <a:prstGeom prst="octagon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2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1968" name="Octagon 1967"/>
            <p:cNvSpPr/>
            <p:nvPr/>
          </p:nvSpPr>
          <p:spPr>
            <a:xfrm>
              <a:off x="14231424" y="4206099"/>
              <a:ext cx="738909" cy="738909"/>
            </a:xfrm>
            <a:prstGeom prst="octagon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3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1969" name="Octagon 1968"/>
            <p:cNvSpPr/>
            <p:nvPr/>
          </p:nvSpPr>
          <p:spPr>
            <a:xfrm>
              <a:off x="14970333" y="4206099"/>
              <a:ext cx="738909" cy="738909"/>
            </a:xfrm>
            <a:prstGeom prst="octagon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4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1970" name="Octagon 1969"/>
            <p:cNvSpPr/>
            <p:nvPr/>
          </p:nvSpPr>
          <p:spPr>
            <a:xfrm>
              <a:off x="15709242" y="4206099"/>
              <a:ext cx="738909" cy="738909"/>
            </a:xfrm>
            <a:prstGeom prst="octagon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5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1979" name="Group 1978"/>
          <p:cNvGrpSpPr/>
          <p:nvPr/>
        </p:nvGrpSpPr>
        <p:grpSpPr>
          <a:xfrm>
            <a:off x="16644706" y="10223067"/>
            <a:ext cx="3698875" cy="5957455"/>
            <a:chOff x="17483259" y="323272"/>
            <a:chExt cx="3698875" cy="5957455"/>
          </a:xfrm>
        </p:grpSpPr>
        <p:grpSp>
          <p:nvGrpSpPr>
            <p:cNvPr id="1980" name="Group 1979"/>
            <p:cNvGrpSpPr/>
            <p:nvPr/>
          </p:nvGrpSpPr>
          <p:grpSpPr>
            <a:xfrm>
              <a:off x="17483259" y="323272"/>
              <a:ext cx="3698875" cy="5957455"/>
              <a:chOff x="1025470" y="323272"/>
              <a:chExt cx="3698875" cy="5957455"/>
            </a:xfrm>
          </p:grpSpPr>
          <p:sp>
            <p:nvSpPr>
              <p:cNvPr id="1986" name="Rectangle 1985"/>
              <p:cNvSpPr/>
              <p:nvPr/>
            </p:nvSpPr>
            <p:spPr>
              <a:xfrm>
                <a:off x="2270064" y="4179455"/>
                <a:ext cx="2262970" cy="1524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800">
                  <a:latin typeface="Times New Roman"/>
                  <a:cs typeface="Times New Roman"/>
                </a:endParaRPr>
              </a:p>
            </p:txBody>
          </p:sp>
          <p:sp>
            <p:nvSpPr>
              <p:cNvPr id="1987" name="Rectangle 1986"/>
              <p:cNvSpPr/>
              <p:nvPr/>
            </p:nvSpPr>
            <p:spPr>
              <a:xfrm>
                <a:off x="2270063" y="914401"/>
                <a:ext cx="2262971" cy="3265054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800">
                  <a:latin typeface="Times New Roman"/>
                  <a:cs typeface="Times New Roman"/>
                </a:endParaRPr>
              </a:p>
            </p:txBody>
          </p:sp>
          <p:sp>
            <p:nvSpPr>
              <p:cNvPr id="1988" name="Octagon 1987"/>
              <p:cNvSpPr/>
              <p:nvPr/>
            </p:nvSpPr>
            <p:spPr>
              <a:xfrm>
                <a:off x="3794124" y="914401"/>
                <a:ext cx="738909" cy="738909"/>
              </a:xfrm>
              <a:prstGeom prst="octagon">
                <a:avLst/>
              </a:prstGeom>
              <a:solidFill>
                <a:srgbClr val="686E95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800" dirty="0" smtClean="0">
                    <a:latin typeface="Times New Roman"/>
                    <a:cs typeface="Times New Roman"/>
                  </a:rPr>
                  <a:t>1</a:t>
                </a:r>
                <a:endParaRPr lang="en-US" sz="48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1989" name="Octagon 1988"/>
              <p:cNvSpPr/>
              <p:nvPr/>
            </p:nvSpPr>
            <p:spPr>
              <a:xfrm>
                <a:off x="3603958" y="1653310"/>
                <a:ext cx="738909" cy="738909"/>
              </a:xfrm>
              <a:prstGeom prst="octagon">
                <a:avLst/>
              </a:prstGeom>
              <a:solidFill>
                <a:srgbClr val="686E95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800" dirty="0" smtClean="0">
                    <a:latin typeface="Times New Roman"/>
                    <a:cs typeface="Times New Roman"/>
                  </a:rPr>
                  <a:t>2</a:t>
                </a:r>
                <a:endParaRPr lang="en-US" sz="48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1990" name="Octagon 1989"/>
              <p:cNvSpPr/>
              <p:nvPr/>
            </p:nvSpPr>
            <p:spPr>
              <a:xfrm>
                <a:off x="2995450" y="1127398"/>
                <a:ext cx="738909" cy="738909"/>
              </a:xfrm>
              <a:prstGeom prst="octagon">
                <a:avLst/>
              </a:prstGeom>
              <a:solidFill>
                <a:srgbClr val="686E95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800" dirty="0" smtClean="0">
                    <a:latin typeface="Times New Roman"/>
                    <a:cs typeface="Times New Roman"/>
                  </a:rPr>
                  <a:t>3</a:t>
                </a:r>
                <a:endParaRPr lang="en-US" sz="48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1991" name="Octagon 1990"/>
              <p:cNvSpPr/>
              <p:nvPr/>
            </p:nvSpPr>
            <p:spPr>
              <a:xfrm>
                <a:off x="2768020" y="3429867"/>
                <a:ext cx="738909" cy="738909"/>
              </a:xfrm>
              <a:prstGeom prst="octagon">
                <a:avLst/>
              </a:prstGeom>
              <a:solidFill>
                <a:srgbClr val="686E95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800" dirty="0" smtClean="0">
                    <a:latin typeface="Times New Roman"/>
                    <a:cs typeface="Times New Roman"/>
                  </a:rPr>
                  <a:t>4</a:t>
                </a:r>
                <a:endParaRPr lang="en-US" sz="48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1992" name="Octagon 1991"/>
              <p:cNvSpPr/>
              <p:nvPr/>
            </p:nvSpPr>
            <p:spPr>
              <a:xfrm>
                <a:off x="2271747" y="2690958"/>
                <a:ext cx="738909" cy="738909"/>
              </a:xfrm>
              <a:prstGeom prst="octagon">
                <a:avLst/>
              </a:prstGeom>
              <a:solidFill>
                <a:srgbClr val="686E95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800" dirty="0" smtClean="0">
                    <a:latin typeface="Times New Roman"/>
                    <a:cs typeface="Times New Roman"/>
                  </a:rPr>
                  <a:t>5</a:t>
                </a:r>
                <a:endParaRPr lang="en-US" sz="48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1993" name="Frame 1992"/>
              <p:cNvSpPr/>
              <p:nvPr/>
            </p:nvSpPr>
            <p:spPr>
              <a:xfrm>
                <a:off x="1025470" y="323272"/>
                <a:ext cx="3698875" cy="5957455"/>
              </a:xfrm>
              <a:prstGeom prst="frame">
                <a:avLst>
                  <a:gd name="adj1" fmla="val 6151"/>
                </a:avLst>
              </a:prstGeom>
              <a:solidFill>
                <a:srgbClr val="FC028B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800">
                  <a:solidFill>
                    <a:schemeClr val="tx1"/>
                  </a:solidFill>
                  <a:latin typeface="Times New Roman"/>
                  <a:cs typeface="Times New Roman"/>
                </a:endParaRPr>
              </a:p>
            </p:txBody>
          </p:sp>
        </p:grpSp>
        <p:sp>
          <p:nvSpPr>
            <p:cNvPr id="1981" name="Octagon 1980"/>
            <p:cNvSpPr/>
            <p:nvPr/>
          </p:nvSpPr>
          <p:spPr>
            <a:xfrm>
              <a:off x="17740921" y="914401"/>
              <a:ext cx="738909" cy="738909"/>
            </a:xfrm>
            <a:prstGeom prst="octagon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1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1982" name="Octagon 1981"/>
            <p:cNvSpPr/>
            <p:nvPr/>
          </p:nvSpPr>
          <p:spPr>
            <a:xfrm>
              <a:off x="17740921" y="4945008"/>
              <a:ext cx="738909" cy="738909"/>
            </a:xfrm>
            <a:prstGeom prst="octagon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2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1983" name="Octagon 1982"/>
            <p:cNvSpPr/>
            <p:nvPr/>
          </p:nvSpPr>
          <p:spPr>
            <a:xfrm>
              <a:off x="17747991" y="4206099"/>
              <a:ext cx="738909" cy="738909"/>
            </a:xfrm>
            <a:prstGeom prst="octagon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3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1984" name="Octagon 1983"/>
            <p:cNvSpPr/>
            <p:nvPr/>
          </p:nvSpPr>
          <p:spPr>
            <a:xfrm>
              <a:off x="18486900" y="4206099"/>
              <a:ext cx="738909" cy="738909"/>
            </a:xfrm>
            <a:prstGeom prst="octagon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4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1985" name="Octagon 1984"/>
            <p:cNvSpPr/>
            <p:nvPr/>
          </p:nvSpPr>
          <p:spPr>
            <a:xfrm>
              <a:off x="19225809" y="4206099"/>
              <a:ext cx="738909" cy="738909"/>
            </a:xfrm>
            <a:prstGeom prst="octagon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5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1994" name="Group 1993"/>
          <p:cNvGrpSpPr/>
          <p:nvPr/>
        </p:nvGrpSpPr>
        <p:grpSpPr>
          <a:xfrm>
            <a:off x="20752826" y="10223067"/>
            <a:ext cx="3698875" cy="5957455"/>
            <a:chOff x="21612309" y="323272"/>
            <a:chExt cx="3698875" cy="5957455"/>
          </a:xfrm>
        </p:grpSpPr>
        <p:grpSp>
          <p:nvGrpSpPr>
            <p:cNvPr id="1995" name="Group 1994"/>
            <p:cNvGrpSpPr/>
            <p:nvPr/>
          </p:nvGrpSpPr>
          <p:grpSpPr>
            <a:xfrm>
              <a:off x="21612309" y="323272"/>
              <a:ext cx="3698875" cy="5957455"/>
              <a:chOff x="1025470" y="323272"/>
              <a:chExt cx="3698875" cy="5957455"/>
            </a:xfrm>
          </p:grpSpPr>
          <p:sp>
            <p:nvSpPr>
              <p:cNvPr id="2001" name="Rectangle 2000"/>
              <p:cNvSpPr/>
              <p:nvPr/>
            </p:nvSpPr>
            <p:spPr>
              <a:xfrm>
                <a:off x="2270064" y="4179455"/>
                <a:ext cx="2262970" cy="1524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800">
                  <a:latin typeface="Times New Roman"/>
                  <a:cs typeface="Times New Roman"/>
                </a:endParaRPr>
              </a:p>
            </p:txBody>
          </p:sp>
          <p:sp>
            <p:nvSpPr>
              <p:cNvPr id="2002" name="Rectangle 2001"/>
              <p:cNvSpPr/>
              <p:nvPr/>
            </p:nvSpPr>
            <p:spPr>
              <a:xfrm>
                <a:off x="2270063" y="914401"/>
                <a:ext cx="2262971" cy="3265054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800">
                  <a:latin typeface="Times New Roman"/>
                  <a:cs typeface="Times New Roman"/>
                </a:endParaRPr>
              </a:p>
            </p:txBody>
          </p:sp>
          <p:sp>
            <p:nvSpPr>
              <p:cNvPr id="2003" name="Octagon 2002"/>
              <p:cNvSpPr/>
              <p:nvPr/>
            </p:nvSpPr>
            <p:spPr>
              <a:xfrm>
                <a:off x="3794124" y="914401"/>
                <a:ext cx="738909" cy="738909"/>
              </a:xfrm>
              <a:prstGeom prst="octagon">
                <a:avLst/>
              </a:prstGeom>
              <a:solidFill>
                <a:srgbClr val="686E95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800" dirty="0" smtClean="0">
                    <a:latin typeface="Times New Roman"/>
                    <a:cs typeface="Times New Roman"/>
                  </a:rPr>
                  <a:t>1</a:t>
                </a:r>
                <a:endParaRPr lang="en-US" sz="48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2004" name="Octagon 2003"/>
              <p:cNvSpPr/>
              <p:nvPr/>
            </p:nvSpPr>
            <p:spPr>
              <a:xfrm>
                <a:off x="3603958" y="1653310"/>
                <a:ext cx="738909" cy="738909"/>
              </a:xfrm>
              <a:prstGeom prst="octagon">
                <a:avLst/>
              </a:prstGeom>
              <a:solidFill>
                <a:srgbClr val="686E95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800" dirty="0" smtClean="0">
                    <a:latin typeface="Times New Roman"/>
                    <a:cs typeface="Times New Roman"/>
                  </a:rPr>
                  <a:t>2</a:t>
                </a:r>
                <a:endParaRPr lang="en-US" sz="48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2005" name="Octagon 2004"/>
              <p:cNvSpPr/>
              <p:nvPr/>
            </p:nvSpPr>
            <p:spPr>
              <a:xfrm>
                <a:off x="2995450" y="1127398"/>
                <a:ext cx="738909" cy="738909"/>
              </a:xfrm>
              <a:prstGeom prst="octagon">
                <a:avLst/>
              </a:prstGeom>
              <a:solidFill>
                <a:srgbClr val="686E95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800" dirty="0" smtClean="0">
                    <a:latin typeface="Times New Roman"/>
                    <a:cs typeface="Times New Roman"/>
                  </a:rPr>
                  <a:t>3</a:t>
                </a:r>
                <a:endParaRPr lang="en-US" sz="48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2006" name="Octagon 2005"/>
              <p:cNvSpPr/>
              <p:nvPr/>
            </p:nvSpPr>
            <p:spPr>
              <a:xfrm>
                <a:off x="2768020" y="3429867"/>
                <a:ext cx="738909" cy="738909"/>
              </a:xfrm>
              <a:prstGeom prst="octagon">
                <a:avLst/>
              </a:prstGeom>
              <a:solidFill>
                <a:srgbClr val="686E95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800" dirty="0" smtClean="0">
                    <a:latin typeface="Times New Roman"/>
                    <a:cs typeface="Times New Roman"/>
                  </a:rPr>
                  <a:t>4</a:t>
                </a:r>
                <a:endParaRPr lang="en-US" sz="48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2007" name="Octagon 2006"/>
              <p:cNvSpPr/>
              <p:nvPr/>
            </p:nvSpPr>
            <p:spPr>
              <a:xfrm>
                <a:off x="2271747" y="2690958"/>
                <a:ext cx="738909" cy="738909"/>
              </a:xfrm>
              <a:prstGeom prst="octagon">
                <a:avLst/>
              </a:prstGeom>
              <a:solidFill>
                <a:srgbClr val="686E95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800" dirty="0" smtClean="0">
                    <a:latin typeface="Times New Roman"/>
                    <a:cs typeface="Times New Roman"/>
                  </a:rPr>
                  <a:t>5</a:t>
                </a:r>
                <a:endParaRPr lang="en-US" sz="48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2008" name="Frame 2007"/>
              <p:cNvSpPr/>
              <p:nvPr/>
            </p:nvSpPr>
            <p:spPr>
              <a:xfrm>
                <a:off x="1025470" y="323272"/>
                <a:ext cx="3698875" cy="5957455"/>
              </a:xfrm>
              <a:prstGeom prst="frame">
                <a:avLst>
                  <a:gd name="adj1" fmla="val 6151"/>
                </a:avLst>
              </a:prstGeom>
              <a:solidFill>
                <a:srgbClr val="FC028B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800">
                  <a:solidFill>
                    <a:schemeClr val="tx1"/>
                  </a:solidFill>
                  <a:latin typeface="Times New Roman"/>
                  <a:cs typeface="Times New Roman"/>
                </a:endParaRPr>
              </a:p>
            </p:txBody>
          </p:sp>
        </p:grpSp>
        <p:sp>
          <p:nvSpPr>
            <p:cNvPr id="1996" name="Octagon 1995"/>
            <p:cNvSpPr/>
            <p:nvPr/>
          </p:nvSpPr>
          <p:spPr>
            <a:xfrm>
              <a:off x="24380964" y="914401"/>
              <a:ext cx="738909" cy="738909"/>
            </a:xfrm>
            <a:prstGeom prst="octagon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1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1997" name="Octagon 1996"/>
            <p:cNvSpPr/>
            <p:nvPr/>
          </p:nvSpPr>
          <p:spPr>
            <a:xfrm>
              <a:off x="24340662" y="4922216"/>
              <a:ext cx="738909" cy="738909"/>
            </a:xfrm>
            <a:prstGeom prst="octagon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2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1998" name="Octagon 1997"/>
            <p:cNvSpPr/>
            <p:nvPr/>
          </p:nvSpPr>
          <p:spPr>
            <a:xfrm>
              <a:off x="22858586" y="4179455"/>
              <a:ext cx="738909" cy="738909"/>
            </a:xfrm>
            <a:prstGeom prst="octagon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3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1999" name="Octagon 1998"/>
            <p:cNvSpPr/>
            <p:nvPr/>
          </p:nvSpPr>
          <p:spPr>
            <a:xfrm>
              <a:off x="23597495" y="4179455"/>
              <a:ext cx="738909" cy="738909"/>
            </a:xfrm>
            <a:prstGeom prst="octagon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4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2000" name="Octagon 1999"/>
            <p:cNvSpPr/>
            <p:nvPr/>
          </p:nvSpPr>
          <p:spPr>
            <a:xfrm>
              <a:off x="24336404" y="4179455"/>
              <a:ext cx="738909" cy="738909"/>
            </a:xfrm>
            <a:prstGeom prst="octagon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5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2009" name="Group 2008"/>
          <p:cNvGrpSpPr/>
          <p:nvPr/>
        </p:nvGrpSpPr>
        <p:grpSpPr>
          <a:xfrm>
            <a:off x="212230" y="17306595"/>
            <a:ext cx="3698875" cy="5957455"/>
            <a:chOff x="1025470" y="323272"/>
            <a:chExt cx="3698875" cy="5957455"/>
          </a:xfrm>
        </p:grpSpPr>
        <p:sp>
          <p:nvSpPr>
            <p:cNvPr id="2010" name="Rectangle 2009"/>
            <p:cNvSpPr/>
            <p:nvPr/>
          </p:nvSpPr>
          <p:spPr>
            <a:xfrm>
              <a:off x="2270064" y="4179455"/>
              <a:ext cx="2262970" cy="15240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800">
                <a:latin typeface="Times New Roman"/>
                <a:cs typeface="Times New Roman"/>
              </a:endParaRPr>
            </a:p>
          </p:txBody>
        </p:sp>
        <p:sp>
          <p:nvSpPr>
            <p:cNvPr id="2011" name="Rectangle 2010"/>
            <p:cNvSpPr/>
            <p:nvPr/>
          </p:nvSpPr>
          <p:spPr>
            <a:xfrm>
              <a:off x="2270063" y="914401"/>
              <a:ext cx="2262971" cy="3265054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800">
                <a:latin typeface="Times New Roman"/>
                <a:cs typeface="Times New Roman"/>
              </a:endParaRPr>
            </a:p>
          </p:txBody>
        </p:sp>
        <p:sp>
          <p:nvSpPr>
            <p:cNvPr id="2012" name="Octagon 2011"/>
            <p:cNvSpPr/>
            <p:nvPr/>
          </p:nvSpPr>
          <p:spPr>
            <a:xfrm>
              <a:off x="3794124" y="914401"/>
              <a:ext cx="738909" cy="738909"/>
            </a:xfrm>
            <a:prstGeom prst="octagon">
              <a:avLst/>
            </a:prstGeom>
            <a:solidFill>
              <a:srgbClr val="686E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1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2013" name="Octagon 2012"/>
            <p:cNvSpPr/>
            <p:nvPr/>
          </p:nvSpPr>
          <p:spPr>
            <a:xfrm>
              <a:off x="3603958" y="1653310"/>
              <a:ext cx="738909" cy="738909"/>
            </a:xfrm>
            <a:prstGeom prst="octagon">
              <a:avLst/>
            </a:prstGeom>
            <a:solidFill>
              <a:srgbClr val="686E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2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2014" name="Octagon 2013"/>
            <p:cNvSpPr/>
            <p:nvPr/>
          </p:nvSpPr>
          <p:spPr>
            <a:xfrm>
              <a:off x="2995450" y="1127398"/>
              <a:ext cx="738909" cy="738909"/>
            </a:xfrm>
            <a:prstGeom prst="octagon">
              <a:avLst/>
            </a:prstGeom>
            <a:solidFill>
              <a:srgbClr val="686E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3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2015" name="Octagon 2014"/>
            <p:cNvSpPr/>
            <p:nvPr/>
          </p:nvSpPr>
          <p:spPr>
            <a:xfrm>
              <a:off x="2768020" y="3429867"/>
              <a:ext cx="738909" cy="738909"/>
            </a:xfrm>
            <a:prstGeom prst="octagon">
              <a:avLst/>
            </a:prstGeom>
            <a:solidFill>
              <a:srgbClr val="686E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4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2016" name="Octagon 2015"/>
            <p:cNvSpPr/>
            <p:nvPr/>
          </p:nvSpPr>
          <p:spPr>
            <a:xfrm>
              <a:off x="2271747" y="2690958"/>
              <a:ext cx="738909" cy="738909"/>
            </a:xfrm>
            <a:prstGeom prst="octagon">
              <a:avLst/>
            </a:prstGeom>
            <a:solidFill>
              <a:srgbClr val="686E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5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2017" name="Frame 2016"/>
            <p:cNvSpPr/>
            <p:nvPr/>
          </p:nvSpPr>
          <p:spPr>
            <a:xfrm>
              <a:off x="1025470" y="323272"/>
              <a:ext cx="3698875" cy="5957455"/>
            </a:xfrm>
            <a:prstGeom prst="frame">
              <a:avLst>
                <a:gd name="adj1" fmla="val 6151"/>
              </a:avLst>
            </a:prstGeom>
            <a:solidFill>
              <a:srgbClr val="FC028B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800">
                <a:solidFill>
                  <a:schemeClr val="tx1"/>
                </a:solidFill>
                <a:latin typeface="Times New Roman"/>
                <a:cs typeface="Times New Roman"/>
              </a:endParaRPr>
            </a:p>
          </p:txBody>
        </p:sp>
      </p:grpSp>
      <p:sp>
        <p:nvSpPr>
          <p:cNvPr id="2018" name="Octagon 2017"/>
          <p:cNvSpPr/>
          <p:nvPr/>
        </p:nvSpPr>
        <p:spPr>
          <a:xfrm>
            <a:off x="2980885" y="17897724"/>
            <a:ext cx="738909" cy="738909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1</a:t>
            </a:r>
            <a:endParaRPr lang="en-US" sz="4800" dirty="0">
              <a:latin typeface="Times New Roman"/>
              <a:cs typeface="Times New Roman"/>
            </a:endParaRPr>
          </a:p>
        </p:txBody>
      </p:sp>
      <p:sp>
        <p:nvSpPr>
          <p:cNvPr id="2019" name="Octagon 2018"/>
          <p:cNvSpPr/>
          <p:nvPr/>
        </p:nvSpPr>
        <p:spPr>
          <a:xfrm>
            <a:off x="2921119" y="21901687"/>
            <a:ext cx="738909" cy="738909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2</a:t>
            </a:r>
            <a:endParaRPr lang="en-US" sz="4800" dirty="0">
              <a:latin typeface="Times New Roman"/>
              <a:cs typeface="Times New Roman"/>
            </a:endParaRPr>
          </a:p>
        </p:txBody>
      </p:sp>
      <p:sp>
        <p:nvSpPr>
          <p:cNvPr id="2020" name="Octagon 2019"/>
          <p:cNvSpPr/>
          <p:nvPr/>
        </p:nvSpPr>
        <p:spPr>
          <a:xfrm>
            <a:off x="1458507" y="21162778"/>
            <a:ext cx="738909" cy="738909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3</a:t>
            </a:r>
            <a:endParaRPr lang="en-US" sz="4800" dirty="0">
              <a:latin typeface="Times New Roman"/>
              <a:cs typeface="Times New Roman"/>
            </a:endParaRPr>
          </a:p>
        </p:txBody>
      </p:sp>
      <p:sp>
        <p:nvSpPr>
          <p:cNvPr id="2021" name="Octagon 2020"/>
          <p:cNvSpPr/>
          <p:nvPr/>
        </p:nvSpPr>
        <p:spPr>
          <a:xfrm>
            <a:off x="2197416" y="21162778"/>
            <a:ext cx="738909" cy="738909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4</a:t>
            </a:r>
            <a:endParaRPr lang="en-US" sz="4800" dirty="0">
              <a:latin typeface="Times New Roman"/>
              <a:cs typeface="Times New Roman"/>
            </a:endParaRPr>
          </a:p>
        </p:txBody>
      </p:sp>
      <p:sp>
        <p:nvSpPr>
          <p:cNvPr id="2022" name="Octagon 2021"/>
          <p:cNvSpPr/>
          <p:nvPr/>
        </p:nvSpPr>
        <p:spPr>
          <a:xfrm>
            <a:off x="2936325" y="21162778"/>
            <a:ext cx="738909" cy="738909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5</a:t>
            </a:r>
            <a:endParaRPr lang="en-US" sz="4800" dirty="0">
              <a:latin typeface="Times New Roman"/>
              <a:cs typeface="Times New Roman"/>
            </a:endParaRPr>
          </a:p>
        </p:txBody>
      </p:sp>
      <p:grpSp>
        <p:nvGrpSpPr>
          <p:cNvPr id="2023" name="Group 2022"/>
          <p:cNvGrpSpPr/>
          <p:nvPr/>
        </p:nvGrpSpPr>
        <p:grpSpPr>
          <a:xfrm>
            <a:off x="4320349" y="17306595"/>
            <a:ext cx="3698875" cy="5957455"/>
            <a:chOff x="1025470" y="323272"/>
            <a:chExt cx="3698875" cy="5957455"/>
          </a:xfrm>
        </p:grpSpPr>
        <p:sp>
          <p:nvSpPr>
            <p:cNvPr id="2024" name="Rectangle 2023"/>
            <p:cNvSpPr/>
            <p:nvPr/>
          </p:nvSpPr>
          <p:spPr>
            <a:xfrm>
              <a:off x="2270064" y="4179455"/>
              <a:ext cx="2262970" cy="15240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800">
                <a:latin typeface="Times New Roman"/>
                <a:cs typeface="Times New Roman"/>
              </a:endParaRPr>
            </a:p>
          </p:txBody>
        </p:sp>
        <p:sp>
          <p:nvSpPr>
            <p:cNvPr id="2025" name="Rectangle 2024"/>
            <p:cNvSpPr/>
            <p:nvPr/>
          </p:nvSpPr>
          <p:spPr>
            <a:xfrm>
              <a:off x="2270063" y="914401"/>
              <a:ext cx="2262971" cy="3265054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800">
                <a:latin typeface="Times New Roman"/>
                <a:cs typeface="Times New Roman"/>
              </a:endParaRPr>
            </a:p>
          </p:txBody>
        </p:sp>
        <p:sp>
          <p:nvSpPr>
            <p:cNvPr id="2026" name="Octagon 2025"/>
            <p:cNvSpPr/>
            <p:nvPr/>
          </p:nvSpPr>
          <p:spPr>
            <a:xfrm>
              <a:off x="3794124" y="914401"/>
              <a:ext cx="738909" cy="738909"/>
            </a:xfrm>
            <a:prstGeom prst="octagon">
              <a:avLst/>
            </a:prstGeom>
            <a:solidFill>
              <a:srgbClr val="686E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1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2027" name="Octagon 2026"/>
            <p:cNvSpPr/>
            <p:nvPr/>
          </p:nvSpPr>
          <p:spPr>
            <a:xfrm>
              <a:off x="3603958" y="1653310"/>
              <a:ext cx="738909" cy="738909"/>
            </a:xfrm>
            <a:prstGeom prst="octagon">
              <a:avLst/>
            </a:prstGeom>
            <a:solidFill>
              <a:srgbClr val="686E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2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2028" name="Octagon 2027"/>
            <p:cNvSpPr/>
            <p:nvPr/>
          </p:nvSpPr>
          <p:spPr>
            <a:xfrm>
              <a:off x="2995450" y="1127398"/>
              <a:ext cx="738909" cy="738909"/>
            </a:xfrm>
            <a:prstGeom prst="octagon">
              <a:avLst/>
            </a:prstGeom>
            <a:solidFill>
              <a:srgbClr val="686E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3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2029" name="Octagon 2028"/>
            <p:cNvSpPr/>
            <p:nvPr/>
          </p:nvSpPr>
          <p:spPr>
            <a:xfrm>
              <a:off x="2768020" y="3429867"/>
              <a:ext cx="738909" cy="738909"/>
            </a:xfrm>
            <a:prstGeom prst="octagon">
              <a:avLst/>
            </a:prstGeom>
            <a:solidFill>
              <a:srgbClr val="686E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4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2030" name="Octagon 2029"/>
            <p:cNvSpPr/>
            <p:nvPr/>
          </p:nvSpPr>
          <p:spPr>
            <a:xfrm>
              <a:off x="2271747" y="2690958"/>
              <a:ext cx="738909" cy="738909"/>
            </a:xfrm>
            <a:prstGeom prst="octagon">
              <a:avLst/>
            </a:prstGeom>
            <a:solidFill>
              <a:srgbClr val="686E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5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2031" name="Frame 2030"/>
            <p:cNvSpPr/>
            <p:nvPr/>
          </p:nvSpPr>
          <p:spPr>
            <a:xfrm>
              <a:off x="1025470" y="323272"/>
              <a:ext cx="3698875" cy="5957455"/>
            </a:xfrm>
            <a:prstGeom prst="frame">
              <a:avLst>
                <a:gd name="adj1" fmla="val 6151"/>
              </a:avLst>
            </a:prstGeom>
            <a:solidFill>
              <a:srgbClr val="FC028B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800">
                <a:solidFill>
                  <a:schemeClr val="tx1"/>
                </a:solidFill>
                <a:latin typeface="Times New Roman"/>
                <a:cs typeface="Times New Roman"/>
              </a:endParaRPr>
            </a:p>
          </p:txBody>
        </p:sp>
      </p:grpSp>
      <p:sp>
        <p:nvSpPr>
          <p:cNvPr id="2032" name="Octagon 2031"/>
          <p:cNvSpPr/>
          <p:nvPr/>
        </p:nvSpPr>
        <p:spPr>
          <a:xfrm>
            <a:off x="6840837" y="18267178"/>
            <a:ext cx="738909" cy="738909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1</a:t>
            </a:r>
            <a:endParaRPr lang="en-US" sz="4800" dirty="0">
              <a:latin typeface="Times New Roman"/>
              <a:cs typeface="Times New Roman"/>
            </a:endParaRPr>
          </a:p>
        </p:txBody>
      </p:sp>
      <p:sp>
        <p:nvSpPr>
          <p:cNvPr id="2033" name="Octagon 2032"/>
          <p:cNvSpPr/>
          <p:nvPr/>
        </p:nvSpPr>
        <p:spPr>
          <a:xfrm>
            <a:off x="6775352" y="22286239"/>
            <a:ext cx="738909" cy="738909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2</a:t>
            </a:r>
            <a:endParaRPr lang="en-US" sz="4800" dirty="0">
              <a:latin typeface="Times New Roman"/>
              <a:cs typeface="Times New Roman"/>
            </a:endParaRPr>
          </a:p>
        </p:txBody>
      </p:sp>
      <p:sp>
        <p:nvSpPr>
          <p:cNvPr id="2034" name="Octagon 2033"/>
          <p:cNvSpPr/>
          <p:nvPr/>
        </p:nvSpPr>
        <p:spPr>
          <a:xfrm>
            <a:off x="5318459" y="21532232"/>
            <a:ext cx="738909" cy="738909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3</a:t>
            </a:r>
            <a:endParaRPr lang="en-US" sz="4800" dirty="0">
              <a:latin typeface="Times New Roman"/>
              <a:cs typeface="Times New Roman"/>
            </a:endParaRPr>
          </a:p>
        </p:txBody>
      </p:sp>
      <p:sp>
        <p:nvSpPr>
          <p:cNvPr id="2035" name="Octagon 2034"/>
          <p:cNvSpPr/>
          <p:nvPr/>
        </p:nvSpPr>
        <p:spPr>
          <a:xfrm>
            <a:off x="6057368" y="21532232"/>
            <a:ext cx="738909" cy="738909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4</a:t>
            </a:r>
            <a:endParaRPr lang="en-US" sz="4800" dirty="0">
              <a:latin typeface="Times New Roman"/>
              <a:cs typeface="Times New Roman"/>
            </a:endParaRPr>
          </a:p>
        </p:txBody>
      </p:sp>
      <p:sp>
        <p:nvSpPr>
          <p:cNvPr id="2036" name="Octagon 2035"/>
          <p:cNvSpPr/>
          <p:nvPr/>
        </p:nvSpPr>
        <p:spPr>
          <a:xfrm>
            <a:off x="6796277" y="21532232"/>
            <a:ext cx="738909" cy="738909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5</a:t>
            </a:r>
            <a:endParaRPr lang="en-US" sz="4800" dirty="0">
              <a:latin typeface="Times New Roman"/>
              <a:cs typeface="Times New Roman"/>
            </a:endParaRPr>
          </a:p>
        </p:txBody>
      </p:sp>
      <p:grpSp>
        <p:nvGrpSpPr>
          <p:cNvPr id="2037" name="Group 2036"/>
          <p:cNvGrpSpPr/>
          <p:nvPr/>
        </p:nvGrpSpPr>
        <p:grpSpPr>
          <a:xfrm>
            <a:off x="8428468" y="17320450"/>
            <a:ext cx="3698875" cy="5957455"/>
            <a:chOff x="1025470" y="323272"/>
            <a:chExt cx="3698875" cy="5957455"/>
          </a:xfrm>
        </p:grpSpPr>
        <p:sp>
          <p:nvSpPr>
            <p:cNvPr id="2038" name="Rectangle 2037"/>
            <p:cNvSpPr/>
            <p:nvPr/>
          </p:nvSpPr>
          <p:spPr>
            <a:xfrm>
              <a:off x="2270064" y="4179455"/>
              <a:ext cx="2262970" cy="15240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800">
                <a:latin typeface="Times New Roman"/>
                <a:cs typeface="Times New Roman"/>
              </a:endParaRPr>
            </a:p>
          </p:txBody>
        </p:sp>
        <p:sp>
          <p:nvSpPr>
            <p:cNvPr id="2039" name="Rectangle 2038"/>
            <p:cNvSpPr/>
            <p:nvPr/>
          </p:nvSpPr>
          <p:spPr>
            <a:xfrm>
              <a:off x="2270063" y="914401"/>
              <a:ext cx="2262971" cy="3265054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800">
                <a:latin typeface="Times New Roman"/>
                <a:cs typeface="Times New Roman"/>
              </a:endParaRPr>
            </a:p>
          </p:txBody>
        </p:sp>
        <p:sp>
          <p:nvSpPr>
            <p:cNvPr id="2040" name="Octagon 2039"/>
            <p:cNvSpPr/>
            <p:nvPr/>
          </p:nvSpPr>
          <p:spPr>
            <a:xfrm>
              <a:off x="3794124" y="914401"/>
              <a:ext cx="738909" cy="738909"/>
            </a:xfrm>
            <a:prstGeom prst="octagon">
              <a:avLst/>
            </a:prstGeom>
            <a:solidFill>
              <a:srgbClr val="686E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1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2041" name="Octagon 2040"/>
            <p:cNvSpPr/>
            <p:nvPr/>
          </p:nvSpPr>
          <p:spPr>
            <a:xfrm>
              <a:off x="3603958" y="1653310"/>
              <a:ext cx="738909" cy="738909"/>
            </a:xfrm>
            <a:prstGeom prst="octagon">
              <a:avLst/>
            </a:prstGeom>
            <a:solidFill>
              <a:srgbClr val="686E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2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2042" name="Octagon 2041"/>
            <p:cNvSpPr/>
            <p:nvPr/>
          </p:nvSpPr>
          <p:spPr>
            <a:xfrm>
              <a:off x="2995450" y="1127398"/>
              <a:ext cx="738909" cy="738909"/>
            </a:xfrm>
            <a:prstGeom prst="octagon">
              <a:avLst/>
            </a:prstGeom>
            <a:solidFill>
              <a:srgbClr val="686E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3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2043" name="Octagon 2042"/>
            <p:cNvSpPr/>
            <p:nvPr/>
          </p:nvSpPr>
          <p:spPr>
            <a:xfrm>
              <a:off x="2768020" y="3429867"/>
              <a:ext cx="738909" cy="738909"/>
            </a:xfrm>
            <a:prstGeom prst="octagon">
              <a:avLst/>
            </a:prstGeom>
            <a:solidFill>
              <a:srgbClr val="686E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4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2044" name="Octagon 2043"/>
            <p:cNvSpPr/>
            <p:nvPr/>
          </p:nvSpPr>
          <p:spPr>
            <a:xfrm>
              <a:off x="2271747" y="2690958"/>
              <a:ext cx="738909" cy="738909"/>
            </a:xfrm>
            <a:prstGeom prst="octagon">
              <a:avLst/>
            </a:prstGeom>
            <a:solidFill>
              <a:srgbClr val="686E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5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2045" name="Frame 2044"/>
            <p:cNvSpPr/>
            <p:nvPr/>
          </p:nvSpPr>
          <p:spPr>
            <a:xfrm>
              <a:off x="1025470" y="323272"/>
              <a:ext cx="3698875" cy="5957455"/>
            </a:xfrm>
            <a:prstGeom prst="frame">
              <a:avLst>
                <a:gd name="adj1" fmla="val 6151"/>
              </a:avLst>
            </a:prstGeom>
            <a:solidFill>
              <a:srgbClr val="FC028B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800">
                <a:solidFill>
                  <a:schemeClr val="tx1"/>
                </a:solidFill>
                <a:latin typeface="Times New Roman"/>
                <a:cs typeface="Times New Roman"/>
              </a:endParaRPr>
            </a:p>
          </p:txBody>
        </p:sp>
      </p:grpSp>
      <p:sp>
        <p:nvSpPr>
          <p:cNvPr id="2046" name="Octagon 2045"/>
          <p:cNvSpPr/>
          <p:nvPr/>
        </p:nvSpPr>
        <p:spPr>
          <a:xfrm>
            <a:off x="10948956" y="18281033"/>
            <a:ext cx="738909" cy="738909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1</a:t>
            </a:r>
            <a:endParaRPr lang="en-US" sz="4800" dirty="0">
              <a:latin typeface="Times New Roman"/>
              <a:cs typeface="Times New Roman"/>
            </a:endParaRPr>
          </a:p>
        </p:txBody>
      </p:sp>
      <p:sp>
        <p:nvSpPr>
          <p:cNvPr id="2047" name="Octagon 2046"/>
          <p:cNvSpPr/>
          <p:nvPr/>
        </p:nvSpPr>
        <p:spPr>
          <a:xfrm>
            <a:off x="8682908" y="22284996"/>
            <a:ext cx="738909" cy="738909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2</a:t>
            </a:r>
            <a:endParaRPr lang="en-US" sz="4800" dirty="0">
              <a:latin typeface="Times New Roman"/>
              <a:cs typeface="Times New Roman"/>
            </a:endParaRPr>
          </a:p>
        </p:txBody>
      </p:sp>
      <p:sp>
        <p:nvSpPr>
          <p:cNvPr id="2048" name="Octagon 2047"/>
          <p:cNvSpPr/>
          <p:nvPr/>
        </p:nvSpPr>
        <p:spPr>
          <a:xfrm>
            <a:off x="9426578" y="21546087"/>
            <a:ext cx="738909" cy="738909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3</a:t>
            </a:r>
            <a:endParaRPr lang="en-US" sz="4800" dirty="0">
              <a:latin typeface="Times New Roman"/>
              <a:cs typeface="Times New Roman"/>
            </a:endParaRPr>
          </a:p>
        </p:txBody>
      </p:sp>
      <p:sp>
        <p:nvSpPr>
          <p:cNvPr id="2049" name="Octagon 2048"/>
          <p:cNvSpPr/>
          <p:nvPr/>
        </p:nvSpPr>
        <p:spPr>
          <a:xfrm>
            <a:off x="10165487" y="21546087"/>
            <a:ext cx="738909" cy="738909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4</a:t>
            </a:r>
            <a:endParaRPr lang="en-US" sz="4800" dirty="0">
              <a:latin typeface="Times New Roman"/>
              <a:cs typeface="Times New Roman"/>
            </a:endParaRPr>
          </a:p>
        </p:txBody>
      </p:sp>
      <p:sp>
        <p:nvSpPr>
          <p:cNvPr id="2050" name="Octagon 2049"/>
          <p:cNvSpPr/>
          <p:nvPr/>
        </p:nvSpPr>
        <p:spPr>
          <a:xfrm>
            <a:off x="10904396" y="21546087"/>
            <a:ext cx="738909" cy="738909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5</a:t>
            </a:r>
            <a:endParaRPr lang="en-US" sz="4800" dirty="0">
              <a:latin typeface="Times New Roman"/>
              <a:cs typeface="Times New Roman"/>
            </a:endParaRPr>
          </a:p>
        </p:txBody>
      </p:sp>
      <p:grpSp>
        <p:nvGrpSpPr>
          <p:cNvPr id="2051" name="Group 2050"/>
          <p:cNvGrpSpPr/>
          <p:nvPr/>
        </p:nvGrpSpPr>
        <p:grpSpPr>
          <a:xfrm>
            <a:off x="12536587" y="17336615"/>
            <a:ext cx="3698875" cy="5957455"/>
            <a:chOff x="1025470" y="323272"/>
            <a:chExt cx="3698875" cy="5957455"/>
          </a:xfrm>
        </p:grpSpPr>
        <p:sp>
          <p:nvSpPr>
            <p:cNvPr id="2052" name="Rectangle 2051"/>
            <p:cNvSpPr/>
            <p:nvPr/>
          </p:nvSpPr>
          <p:spPr>
            <a:xfrm>
              <a:off x="2270064" y="4179455"/>
              <a:ext cx="2262970" cy="15240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800">
                <a:latin typeface="Times New Roman"/>
                <a:cs typeface="Times New Roman"/>
              </a:endParaRPr>
            </a:p>
          </p:txBody>
        </p:sp>
        <p:sp>
          <p:nvSpPr>
            <p:cNvPr id="2053" name="Rectangle 2052"/>
            <p:cNvSpPr/>
            <p:nvPr/>
          </p:nvSpPr>
          <p:spPr>
            <a:xfrm>
              <a:off x="2270063" y="914401"/>
              <a:ext cx="2262971" cy="3265054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800">
                <a:latin typeface="Times New Roman"/>
                <a:cs typeface="Times New Roman"/>
              </a:endParaRPr>
            </a:p>
          </p:txBody>
        </p:sp>
        <p:sp>
          <p:nvSpPr>
            <p:cNvPr id="2054" name="Octagon 2053"/>
            <p:cNvSpPr/>
            <p:nvPr/>
          </p:nvSpPr>
          <p:spPr>
            <a:xfrm>
              <a:off x="3794124" y="914401"/>
              <a:ext cx="738909" cy="738909"/>
            </a:xfrm>
            <a:prstGeom prst="octagon">
              <a:avLst/>
            </a:prstGeom>
            <a:solidFill>
              <a:srgbClr val="686E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1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2055" name="Octagon 2054"/>
            <p:cNvSpPr/>
            <p:nvPr/>
          </p:nvSpPr>
          <p:spPr>
            <a:xfrm>
              <a:off x="3603958" y="1653310"/>
              <a:ext cx="738909" cy="738909"/>
            </a:xfrm>
            <a:prstGeom prst="octagon">
              <a:avLst/>
            </a:prstGeom>
            <a:solidFill>
              <a:srgbClr val="686E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2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2056" name="Octagon 2055"/>
            <p:cNvSpPr/>
            <p:nvPr/>
          </p:nvSpPr>
          <p:spPr>
            <a:xfrm>
              <a:off x="2995450" y="1127398"/>
              <a:ext cx="738909" cy="738909"/>
            </a:xfrm>
            <a:prstGeom prst="octagon">
              <a:avLst/>
            </a:prstGeom>
            <a:solidFill>
              <a:srgbClr val="686E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3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2057" name="Octagon 2056"/>
            <p:cNvSpPr/>
            <p:nvPr/>
          </p:nvSpPr>
          <p:spPr>
            <a:xfrm>
              <a:off x="2768020" y="3429867"/>
              <a:ext cx="738909" cy="738909"/>
            </a:xfrm>
            <a:prstGeom prst="octagon">
              <a:avLst/>
            </a:prstGeom>
            <a:solidFill>
              <a:srgbClr val="686E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4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2058" name="Octagon 2057"/>
            <p:cNvSpPr/>
            <p:nvPr/>
          </p:nvSpPr>
          <p:spPr>
            <a:xfrm>
              <a:off x="2271747" y="2690958"/>
              <a:ext cx="738909" cy="738909"/>
            </a:xfrm>
            <a:prstGeom prst="octagon">
              <a:avLst/>
            </a:prstGeom>
            <a:solidFill>
              <a:srgbClr val="686E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5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2059" name="Frame 2058"/>
            <p:cNvSpPr/>
            <p:nvPr/>
          </p:nvSpPr>
          <p:spPr>
            <a:xfrm>
              <a:off x="1025470" y="323272"/>
              <a:ext cx="3698875" cy="5957455"/>
            </a:xfrm>
            <a:prstGeom prst="frame">
              <a:avLst>
                <a:gd name="adj1" fmla="val 6151"/>
              </a:avLst>
            </a:prstGeom>
            <a:solidFill>
              <a:srgbClr val="FC028B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800">
                <a:solidFill>
                  <a:schemeClr val="tx1"/>
                </a:solidFill>
                <a:latin typeface="Times New Roman"/>
                <a:cs typeface="Times New Roman"/>
              </a:endParaRPr>
            </a:p>
          </p:txBody>
        </p:sp>
      </p:grpSp>
      <p:sp>
        <p:nvSpPr>
          <p:cNvPr id="2060" name="Octagon 2059"/>
          <p:cNvSpPr/>
          <p:nvPr/>
        </p:nvSpPr>
        <p:spPr>
          <a:xfrm>
            <a:off x="15115075" y="17927744"/>
            <a:ext cx="738909" cy="738909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1</a:t>
            </a:r>
            <a:endParaRPr lang="en-US" sz="4800" dirty="0">
              <a:latin typeface="Times New Roman"/>
              <a:cs typeface="Times New Roman"/>
            </a:endParaRPr>
          </a:p>
        </p:txBody>
      </p:sp>
      <p:sp>
        <p:nvSpPr>
          <p:cNvPr id="2061" name="Octagon 2060"/>
          <p:cNvSpPr/>
          <p:nvPr/>
        </p:nvSpPr>
        <p:spPr>
          <a:xfrm>
            <a:off x="12756759" y="18636633"/>
            <a:ext cx="738909" cy="738909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2</a:t>
            </a:r>
            <a:endParaRPr lang="en-US" sz="4800" dirty="0">
              <a:latin typeface="Times New Roman"/>
              <a:cs typeface="Times New Roman"/>
            </a:endParaRPr>
          </a:p>
        </p:txBody>
      </p:sp>
      <p:sp>
        <p:nvSpPr>
          <p:cNvPr id="2062" name="Octagon 2061"/>
          <p:cNvSpPr/>
          <p:nvPr/>
        </p:nvSpPr>
        <p:spPr>
          <a:xfrm>
            <a:off x="13559105" y="21210767"/>
            <a:ext cx="738909" cy="738909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3</a:t>
            </a:r>
            <a:endParaRPr lang="en-US" sz="4800" dirty="0">
              <a:latin typeface="Times New Roman"/>
              <a:cs typeface="Times New Roman"/>
            </a:endParaRPr>
          </a:p>
        </p:txBody>
      </p:sp>
      <p:sp>
        <p:nvSpPr>
          <p:cNvPr id="2063" name="Octagon 2062"/>
          <p:cNvSpPr/>
          <p:nvPr/>
        </p:nvSpPr>
        <p:spPr>
          <a:xfrm>
            <a:off x="14298014" y="21210767"/>
            <a:ext cx="738909" cy="738909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4</a:t>
            </a:r>
            <a:endParaRPr lang="en-US" sz="4800" dirty="0">
              <a:latin typeface="Times New Roman"/>
              <a:cs typeface="Times New Roman"/>
            </a:endParaRPr>
          </a:p>
        </p:txBody>
      </p:sp>
      <p:sp>
        <p:nvSpPr>
          <p:cNvPr id="2064" name="Octagon 2063"/>
          <p:cNvSpPr/>
          <p:nvPr/>
        </p:nvSpPr>
        <p:spPr>
          <a:xfrm>
            <a:off x="15036923" y="21210767"/>
            <a:ext cx="738909" cy="738909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5</a:t>
            </a:r>
            <a:endParaRPr lang="en-US" sz="4800" dirty="0">
              <a:latin typeface="Times New Roman"/>
              <a:cs typeface="Times New Roman"/>
            </a:endParaRPr>
          </a:p>
        </p:txBody>
      </p:sp>
      <p:grpSp>
        <p:nvGrpSpPr>
          <p:cNvPr id="2065" name="Group 2064"/>
          <p:cNvGrpSpPr/>
          <p:nvPr/>
        </p:nvGrpSpPr>
        <p:grpSpPr>
          <a:xfrm>
            <a:off x="16644706" y="17336615"/>
            <a:ext cx="3698875" cy="5957455"/>
            <a:chOff x="1025470" y="323272"/>
            <a:chExt cx="3698875" cy="5957455"/>
          </a:xfrm>
        </p:grpSpPr>
        <p:sp>
          <p:nvSpPr>
            <p:cNvPr id="2066" name="Rectangle 2065"/>
            <p:cNvSpPr/>
            <p:nvPr/>
          </p:nvSpPr>
          <p:spPr>
            <a:xfrm>
              <a:off x="2270064" y="4179455"/>
              <a:ext cx="2262970" cy="15240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800">
                <a:latin typeface="Times New Roman"/>
                <a:cs typeface="Times New Roman"/>
              </a:endParaRPr>
            </a:p>
          </p:txBody>
        </p:sp>
        <p:sp>
          <p:nvSpPr>
            <p:cNvPr id="2067" name="Rectangle 2066"/>
            <p:cNvSpPr/>
            <p:nvPr/>
          </p:nvSpPr>
          <p:spPr>
            <a:xfrm>
              <a:off x="2270063" y="914401"/>
              <a:ext cx="2262971" cy="3265054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800">
                <a:latin typeface="Times New Roman"/>
                <a:cs typeface="Times New Roman"/>
              </a:endParaRPr>
            </a:p>
          </p:txBody>
        </p:sp>
        <p:sp>
          <p:nvSpPr>
            <p:cNvPr id="2068" name="Octagon 2067"/>
            <p:cNvSpPr/>
            <p:nvPr/>
          </p:nvSpPr>
          <p:spPr>
            <a:xfrm>
              <a:off x="3794124" y="914401"/>
              <a:ext cx="738909" cy="738909"/>
            </a:xfrm>
            <a:prstGeom prst="octagon">
              <a:avLst/>
            </a:prstGeom>
            <a:solidFill>
              <a:srgbClr val="686E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1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2069" name="Octagon 2068"/>
            <p:cNvSpPr/>
            <p:nvPr/>
          </p:nvSpPr>
          <p:spPr>
            <a:xfrm>
              <a:off x="3603958" y="1653310"/>
              <a:ext cx="738909" cy="738909"/>
            </a:xfrm>
            <a:prstGeom prst="octagon">
              <a:avLst/>
            </a:prstGeom>
            <a:solidFill>
              <a:srgbClr val="686E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2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2070" name="Octagon 2069"/>
            <p:cNvSpPr/>
            <p:nvPr/>
          </p:nvSpPr>
          <p:spPr>
            <a:xfrm>
              <a:off x="2995450" y="1127398"/>
              <a:ext cx="738909" cy="738909"/>
            </a:xfrm>
            <a:prstGeom prst="octagon">
              <a:avLst/>
            </a:prstGeom>
            <a:solidFill>
              <a:srgbClr val="686E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3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2071" name="Octagon 2070"/>
            <p:cNvSpPr/>
            <p:nvPr/>
          </p:nvSpPr>
          <p:spPr>
            <a:xfrm>
              <a:off x="2768020" y="3429867"/>
              <a:ext cx="738909" cy="738909"/>
            </a:xfrm>
            <a:prstGeom prst="octagon">
              <a:avLst/>
            </a:prstGeom>
            <a:solidFill>
              <a:srgbClr val="686E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4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2072" name="Octagon 2071"/>
            <p:cNvSpPr/>
            <p:nvPr/>
          </p:nvSpPr>
          <p:spPr>
            <a:xfrm>
              <a:off x="2271747" y="2690958"/>
              <a:ext cx="738909" cy="738909"/>
            </a:xfrm>
            <a:prstGeom prst="octagon">
              <a:avLst/>
            </a:prstGeom>
            <a:solidFill>
              <a:srgbClr val="686E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5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2073" name="Frame 2072"/>
            <p:cNvSpPr/>
            <p:nvPr/>
          </p:nvSpPr>
          <p:spPr>
            <a:xfrm>
              <a:off x="1025470" y="323272"/>
              <a:ext cx="3698875" cy="5957455"/>
            </a:xfrm>
            <a:prstGeom prst="frame">
              <a:avLst>
                <a:gd name="adj1" fmla="val 6151"/>
              </a:avLst>
            </a:prstGeom>
            <a:solidFill>
              <a:srgbClr val="FC028B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800">
                <a:solidFill>
                  <a:schemeClr val="tx1"/>
                </a:solidFill>
                <a:latin typeface="Times New Roman"/>
                <a:cs typeface="Times New Roman"/>
              </a:endParaRPr>
            </a:p>
          </p:txBody>
        </p:sp>
      </p:grpSp>
      <p:sp>
        <p:nvSpPr>
          <p:cNvPr id="2074" name="Octagon 2073"/>
          <p:cNvSpPr/>
          <p:nvPr/>
        </p:nvSpPr>
        <p:spPr>
          <a:xfrm>
            <a:off x="17011957" y="17897724"/>
            <a:ext cx="738909" cy="738909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1</a:t>
            </a:r>
            <a:endParaRPr lang="en-US" sz="4800" dirty="0">
              <a:latin typeface="Times New Roman"/>
              <a:cs typeface="Times New Roman"/>
            </a:endParaRPr>
          </a:p>
        </p:txBody>
      </p:sp>
      <p:sp>
        <p:nvSpPr>
          <p:cNvPr id="2075" name="Octagon 2074"/>
          <p:cNvSpPr/>
          <p:nvPr/>
        </p:nvSpPr>
        <p:spPr>
          <a:xfrm>
            <a:off x="16864878" y="18636633"/>
            <a:ext cx="738909" cy="738909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2</a:t>
            </a:r>
            <a:endParaRPr lang="en-US" sz="4800" dirty="0">
              <a:latin typeface="Times New Roman"/>
              <a:cs typeface="Times New Roman"/>
            </a:endParaRPr>
          </a:p>
        </p:txBody>
      </p:sp>
      <p:sp>
        <p:nvSpPr>
          <p:cNvPr id="2076" name="Octagon 2075"/>
          <p:cNvSpPr/>
          <p:nvPr/>
        </p:nvSpPr>
        <p:spPr>
          <a:xfrm>
            <a:off x="16864878" y="21210767"/>
            <a:ext cx="738909" cy="738909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3</a:t>
            </a:r>
            <a:endParaRPr lang="en-US" sz="4800" dirty="0">
              <a:latin typeface="Times New Roman"/>
              <a:cs typeface="Times New Roman"/>
            </a:endParaRPr>
          </a:p>
        </p:txBody>
      </p:sp>
      <p:sp>
        <p:nvSpPr>
          <p:cNvPr id="2077" name="Octagon 2076"/>
          <p:cNvSpPr/>
          <p:nvPr/>
        </p:nvSpPr>
        <p:spPr>
          <a:xfrm>
            <a:off x="17603787" y="21210767"/>
            <a:ext cx="738909" cy="738909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4</a:t>
            </a:r>
            <a:endParaRPr lang="en-US" sz="4800" dirty="0">
              <a:latin typeface="Times New Roman"/>
              <a:cs typeface="Times New Roman"/>
            </a:endParaRPr>
          </a:p>
        </p:txBody>
      </p:sp>
      <p:sp>
        <p:nvSpPr>
          <p:cNvPr id="2078" name="Octagon 2077"/>
          <p:cNvSpPr/>
          <p:nvPr/>
        </p:nvSpPr>
        <p:spPr>
          <a:xfrm>
            <a:off x="18342696" y="21210767"/>
            <a:ext cx="738909" cy="738909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5</a:t>
            </a:r>
            <a:endParaRPr lang="en-US" sz="4800" dirty="0">
              <a:latin typeface="Times New Roman"/>
              <a:cs typeface="Times New Roman"/>
            </a:endParaRPr>
          </a:p>
        </p:txBody>
      </p:sp>
      <p:grpSp>
        <p:nvGrpSpPr>
          <p:cNvPr id="2079" name="Group 2078"/>
          <p:cNvGrpSpPr/>
          <p:nvPr/>
        </p:nvGrpSpPr>
        <p:grpSpPr>
          <a:xfrm>
            <a:off x="20772290" y="17336615"/>
            <a:ext cx="3698875" cy="5957455"/>
            <a:chOff x="1025470" y="323272"/>
            <a:chExt cx="3698875" cy="5957455"/>
          </a:xfrm>
        </p:grpSpPr>
        <p:sp>
          <p:nvSpPr>
            <p:cNvPr id="2080" name="Rectangle 2079"/>
            <p:cNvSpPr/>
            <p:nvPr/>
          </p:nvSpPr>
          <p:spPr>
            <a:xfrm>
              <a:off x="2270064" y="4179455"/>
              <a:ext cx="2262970" cy="15240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800">
                <a:latin typeface="Times New Roman"/>
                <a:cs typeface="Times New Roman"/>
              </a:endParaRPr>
            </a:p>
          </p:txBody>
        </p:sp>
        <p:sp>
          <p:nvSpPr>
            <p:cNvPr id="2081" name="Rectangle 2080"/>
            <p:cNvSpPr/>
            <p:nvPr/>
          </p:nvSpPr>
          <p:spPr>
            <a:xfrm>
              <a:off x="2270063" y="914401"/>
              <a:ext cx="2262971" cy="3265054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800">
                <a:latin typeface="Times New Roman"/>
                <a:cs typeface="Times New Roman"/>
              </a:endParaRPr>
            </a:p>
          </p:txBody>
        </p:sp>
        <p:sp>
          <p:nvSpPr>
            <p:cNvPr id="2082" name="Octagon 2081"/>
            <p:cNvSpPr/>
            <p:nvPr/>
          </p:nvSpPr>
          <p:spPr>
            <a:xfrm>
              <a:off x="3794124" y="914401"/>
              <a:ext cx="738909" cy="738909"/>
            </a:xfrm>
            <a:prstGeom prst="octagon">
              <a:avLst/>
            </a:prstGeom>
            <a:solidFill>
              <a:srgbClr val="686E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1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2083" name="Octagon 2082"/>
            <p:cNvSpPr/>
            <p:nvPr/>
          </p:nvSpPr>
          <p:spPr>
            <a:xfrm>
              <a:off x="3603958" y="1653310"/>
              <a:ext cx="738909" cy="738909"/>
            </a:xfrm>
            <a:prstGeom prst="octagon">
              <a:avLst/>
            </a:prstGeom>
            <a:solidFill>
              <a:srgbClr val="686E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2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2084" name="Octagon 2083"/>
            <p:cNvSpPr/>
            <p:nvPr/>
          </p:nvSpPr>
          <p:spPr>
            <a:xfrm>
              <a:off x="2995450" y="1127398"/>
              <a:ext cx="738909" cy="738909"/>
            </a:xfrm>
            <a:prstGeom prst="octagon">
              <a:avLst/>
            </a:prstGeom>
            <a:solidFill>
              <a:srgbClr val="686E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3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2085" name="Octagon 2084"/>
            <p:cNvSpPr/>
            <p:nvPr/>
          </p:nvSpPr>
          <p:spPr>
            <a:xfrm>
              <a:off x="2768020" y="3429867"/>
              <a:ext cx="738909" cy="738909"/>
            </a:xfrm>
            <a:prstGeom prst="octagon">
              <a:avLst/>
            </a:prstGeom>
            <a:solidFill>
              <a:srgbClr val="686E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4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2086" name="Octagon 2085"/>
            <p:cNvSpPr/>
            <p:nvPr/>
          </p:nvSpPr>
          <p:spPr>
            <a:xfrm>
              <a:off x="2271747" y="2690958"/>
              <a:ext cx="738909" cy="738909"/>
            </a:xfrm>
            <a:prstGeom prst="octagon">
              <a:avLst/>
            </a:prstGeom>
            <a:solidFill>
              <a:srgbClr val="686E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5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2087" name="Frame 2086"/>
            <p:cNvSpPr/>
            <p:nvPr/>
          </p:nvSpPr>
          <p:spPr>
            <a:xfrm>
              <a:off x="1025470" y="323272"/>
              <a:ext cx="3698875" cy="5957455"/>
            </a:xfrm>
            <a:prstGeom prst="frame">
              <a:avLst>
                <a:gd name="adj1" fmla="val 6151"/>
              </a:avLst>
            </a:prstGeom>
            <a:solidFill>
              <a:srgbClr val="FC028B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800">
                <a:solidFill>
                  <a:schemeClr val="tx1"/>
                </a:solidFill>
                <a:latin typeface="Times New Roman"/>
                <a:cs typeface="Times New Roman"/>
              </a:endParaRPr>
            </a:p>
          </p:txBody>
        </p:sp>
      </p:grpSp>
      <p:sp>
        <p:nvSpPr>
          <p:cNvPr id="2088" name="Octagon 2087"/>
          <p:cNvSpPr/>
          <p:nvPr/>
        </p:nvSpPr>
        <p:spPr>
          <a:xfrm>
            <a:off x="23521481" y="17927744"/>
            <a:ext cx="738909" cy="738909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1</a:t>
            </a:r>
            <a:endParaRPr lang="en-US" sz="4800" dirty="0">
              <a:latin typeface="Times New Roman"/>
              <a:cs typeface="Times New Roman"/>
            </a:endParaRPr>
          </a:p>
        </p:txBody>
      </p:sp>
      <p:sp>
        <p:nvSpPr>
          <p:cNvPr id="2089" name="Octagon 2088"/>
          <p:cNvSpPr/>
          <p:nvPr/>
        </p:nvSpPr>
        <p:spPr>
          <a:xfrm>
            <a:off x="23374402" y="18666653"/>
            <a:ext cx="738909" cy="738909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2</a:t>
            </a:r>
            <a:endParaRPr lang="en-US" sz="4800" dirty="0">
              <a:latin typeface="Times New Roman"/>
              <a:cs typeface="Times New Roman"/>
            </a:endParaRPr>
          </a:p>
        </p:txBody>
      </p:sp>
      <p:sp>
        <p:nvSpPr>
          <p:cNvPr id="2090" name="Octagon 2089"/>
          <p:cNvSpPr/>
          <p:nvPr/>
        </p:nvSpPr>
        <p:spPr>
          <a:xfrm>
            <a:off x="22018567" y="21210767"/>
            <a:ext cx="738909" cy="738909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3</a:t>
            </a:r>
            <a:endParaRPr lang="en-US" sz="4800" dirty="0">
              <a:latin typeface="Times New Roman"/>
              <a:cs typeface="Times New Roman"/>
            </a:endParaRPr>
          </a:p>
        </p:txBody>
      </p:sp>
      <p:sp>
        <p:nvSpPr>
          <p:cNvPr id="2091" name="Octagon 2090"/>
          <p:cNvSpPr/>
          <p:nvPr/>
        </p:nvSpPr>
        <p:spPr>
          <a:xfrm>
            <a:off x="22757476" y="21210767"/>
            <a:ext cx="738909" cy="738909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4</a:t>
            </a:r>
            <a:endParaRPr lang="en-US" sz="4800" dirty="0">
              <a:latin typeface="Times New Roman"/>
              <a:cs typeface="Times New Roman"/>
            </a:endParaRPr>
          </a:p>
        </p:txBody>
      </p:sp>
      <p:sp>
        <p:nvSpPr>
          <p:cNvPr id="2092" name="Octagon 2091"/>
          <p:cNvSpPr/>
          <p:nvPr/>
        </p:nvSpPr>
        <p:spPr>
          <a:xfrm>
            <a:off x="23496385" y="21210767"/>
            <a:ext cx="738909" cy="738909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5</a:t>
            </a:r>
            <a:endParaRPr lang="en-US" sz="4800" dirty="0">
              <a:latin typeface="Times New Roman"/>
              <a:cs typeface="Times New Roman"/>
            </a:endParaRPr>
          </a:p>
        </p:txBody>
      </p:sp>
      <p:grpSp>
        <p:nvGrpSpPr>
          <p:cNvPr id="2093" name="Group 2092"/>
          <p:cNvGrpSpPr/>
          <p:nvPr/>
        </p:nvGrpSpPr>
        <p:grpSpPr>
          <a:xfrm>
            <a:off x="12181799" y="23440922"/>
            <a:ext cx="274320" cy="1092926"/>
            <a:chOff x="13396070" y="13514614"/>
            <a:chExt cx="274320" cy="1092926"/>
          </a:xfrm>
        </p:grpSpPr>
        <p:sp>
          <p:nvSpPr>
            <p:cNvPr id="2094" name="Oval 2093"/>
            <p:cNvSpPr/>
            <p:nvPr/>
          </p:nvSpPr>
          <p:spPr>
            <a:xfrm>
              <a:off x="13396070" y="13906500"/>
              <a:ext cx="274320" cy="27432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/>
                <a:cs typeface="Times New Roman"/>
              </a:endParaRPr>
            </a:p>
          </p:txBody>
        </p:sp>
        <p:sp>
          <p:nvSpPr>
            <p:cNvPr id="2095" name="Oval 2094"/>
            <p:cNvSpPr/>
            <p:nvPr/>
          </p:nvSpPr>
          <p:spPr>
            <a:xfrm>
              <a:off x="13396070" y="14333220"/>
              <a:ext cx="274320" cy="27432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/>
                <a:cs typeface="Times New Roman"/>
              </a:endParaRPr>
            </a:p>
          </p:txBody>
        </p:sp>
        <p:sp>
          <p:nvSpPr>
            <p:cNvPr id="2096" name="Oval 2095"/>
            <p:cNvSpPr/>
            <p:nvPr/>
          </p:nvSpPr>
          <p:spPr>
            <a:xfrm>
              <a:off x="13396070" y="13514614"/>
              <a:ext cx="274320" cy="27432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/>
                <a:cs typeface="Times New Roman"/>
              </a:endParaRPr>
            </a:p>
          </p:txBody>
        </p:sp>
      </p:grpSp>
      <p:grpSp>
        <p:nvGrpSpPr>
          <p:cNvPr id="2097" name="Group 2096"/>
          <p:cNvGrpSpPr/>
          <p:nvPr/>
        </p:nvGrpSpPr>
        <p:grpSpPr>
          <a:xfrm>
            <a:off x="212230" y="24684157"/>
            <a:ext cx="3698875" cy="5957455"/>
            <a:chOff x="1025470" y="323272"/>
            <a:chExt cx="3698875" cy="5957455"/>
          </a:xfrm>
        </p:grpSpPr>
        <p:sp>
          <p:nvSpPr>
            <p:cNvPr id="2098" name="Rectangle 2097"/>
            <p:cNvSpPr/>
            <p:nvPr/>
          </p:nvSpPr>
          <p:spPr>
            <a:xfrm>
              <a:off x="2270064" y="4179455"/>
              <a:ext cx="2262970" cy="15240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800">
                <a:latin typeface="Times New Roman"/>
                <a:cs typeface="Times New Roman"/>
              </a:endParaRPr>
            </a:p>
          </p:txBody>
        </p:sp>
        <p:sp>
          <p:nvSpPr>
            <p:cNvPr id="2099" name="Rectangle 2098"/>
            <p:cNvSpPr/>
            <p:nvPr/>
          </p:nvSpPr>
          <p:spPr>
            <a:xfrm>
              <a:off x="2270063" y="914401"/>
              <a:ext cx="2262971" cy="3265054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800">
                <a:latin typeface="Times New Roman"/>
                <a:cs typeface="Times New Roman"/>
              </a:endParaRPr>
            </a:p>
          </p:txBody>
        </p:sp>
        <p:sp>
          <p:nvSpPr>
            <p:cNvPr id="2100" name="Octagon 2099"/>
            <p:cNvSpPr/>
            <p:nvPr/>
          </p:nvSpPr>
          <p:spPr>
            <a:xfrm>
              <a:off x="3794124" y="914401"/>
              <a:ext cx="738909" cy="738909"/>
            </a:xfrm>
            <a:prstGeom prst="octagon">
              <a:avLst/>
            </a:prstGeom>
            <a:solidFill>
              <a:srgbClr val="686E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1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2101" name="Octagon 2100"/>
            <p:cNvSpPr/>
            <p:nvPr/>
          </p:nvSpPr>
          <p:spPr>
            <a:xfrm>
              <a:off x="3603958" y="1653310"/>
              <a:ext cx="738909" cy="738909"/>
            </a:xfrm>
            <a:prstGeom prst="octagon">
              <a:avLst/>
            </a:prstGeom>
            <a:solidFill>
              <a:srgbClr val="686E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2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2102" name="Octagon 2101"/>
            <p:cNvSpPr/>
            <p:nvPr/>
          </p:nvSpPr>
          <p:spPr>
            <a:xfrm>
              <a:off x="2995450" y="1127398"/>
              <a:ext cx="738909" cy="738909"/>
            </a:xfrm>
            <a:prstGeom prst="octagon">
              <a:avLst/>
            </a:prstGeom>
            <a:solidFill>
              <a:srgbClr val="686E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3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2103" name="Octagon 2102"/>
            <p:cNvSpPr/>
            <p:nvPr/>
          </p:nvSpPr>
          <p:spPr>
            <a:xfrm>
              <a:off x="2768020" y="3429867"/>
              <a:ext cx="738909" cy="738909"/>
            </a:xfrm>
            <a:prstGeom prst="octagon">
              <a:avLst/>
            </a:prstGeom>
            <a:solidFill>
              <a:srgbClr val="686E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4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2104" name="Octagon 2103"/>
            <p:cNvSpPr/>
            <p:nvPr/>
          </p:nvSpPr>
          <p:spPr>
            <a:xfrm>
              <a:off x="2271747" y="2690958"/>
              <a:ext cx="738909" cy="738909"/>
            </a:xfrm>
            <a:prstGeom prst="octagon">
              <a:avLst/>
            </a:prstGeom>
            <a:solidFill>
              <a:srgbClr val="686E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5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2105" name="Frame 2104"/>
            <p:cNvSpPr/>
            <p:nvPr/>
          </p:nvSpPr>
          <p:spPr>
            <a:xfrm>
              <a:off x="1025470" y="323272"/>
              <a:ext cx="3698875" cy="5957455"/>
            </a:xfrm>
            <a:prstGeom prst="frame">
              <a:avLst>
                <a:gd name="adj1" fmla="val 6151"/>
              </a:avLst>
            </a:prstGeom>
            <a:solidFill>
              <a:srgbClr val="FC028B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800">
                <a:solidFill>
                  <a:schemeClr val="tx1"/>
                </a:solidFill>
                <a:latin typeface="Times New Roman"/>
                <a:cs typeface="Times New Roman"/>
              </a:endParaRPr>
            </a:p>
          </p:txBody>
        </p:sp>
      </p:grpSp>
      <p:sp>
        <p:nvSpPr>
          <p:cNvPr id="2106" name="Octagon 2105"/>
          <p:cNvSpPr/>
          <p:nvPr/>
        </p:nvSpPr>
        <p:spPr>
          <a:xfrm>
            <a:off x="2961421" y="25275286"/>
            <a:ext cx="738909" cy="738909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1</a:t>
            </a:r>
            <a:endParaRPr lang="en-US" sz="4800" dirty="0">
              <a:latin typeface="Times New Roman"/>
              <a:cs typeface="Times New Roman"/>
            </a:endParaRPr>
          </a:p>
        </p:txBody>
      </p:sp>
      <p:sp>
        <p:nvSpPr>
          <p:cNvPr id="2107" name="Octagon 2106"/>
          <p:cNvSpPr/>
          <p:nvPr/>
        </p:nvSpPr>
        <p:spPr>
          <a:xfrm>
            <a:off x="2814342" y="26014195"/>
            <a:ext cx="738909" cy="738909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2</a:t>
            </a:r>
            <a:endParaRPr lang="en-US" sz="4800" dirty="0">
              <a:latin typeface="Times New Roman"/>
              <a:cs typeface="Times New Roman"/>
            </a:endParaRPr>
          </a:p>
        </p:txBody>
      </p:sp>
      <p:sp>
        <p:nvSpPr>
          <p:cNvPr id="2108" name="Octagon 2107"/>
          <p:cNvSpPr/>
          <p:nvPr/>
        </p:nvSpPr>
        <p:spPr>
          <a:xfrm>
            <a:off x="2182210" y="25488283"/>
            <a:ext cx="738909" cy="738909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3</a:t>
            </a:r>
            <a:endParaRPr lang="en-US" sz="4800" dirty="0">
              <a:latin typeface="Times New Roman"/>
              <a:cs typeface="Times New Roman"/>
            </a:endParaRPr>
          </a:p>
        </p:txBody>
      </p:sp>
      <p:sp>
        <p:nvSpPr>
          <p:cNvPr id="2109" name="Octagon 2108"/>
          <p:cNvSpPr/>
          <p:nvPr/>
        </p:nvSpPr>
        <p:spPr>
          <a:xfrm>
            <a:off x="1954780" y="27790752"/>
            <a:ext cx="738909" cy="738909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4</a:t>
            </a:r>
            <a:endParaRPr lang="en-US" sz="4800" dirty="0">
              <a:latin typeface="Times New Roman"/>
              <a:cs typeface="Times New Roman"/>
            </a:endParaRPr>
          </a:p>
        </p:txBody>
      </p:sp>
      <p:sp>
        <p:nvSpPr>
          <p:cNvPr id="2110" name="Octagon 2109"/>
          <p:cNvSpPr/>
          <p:nvPr/>
        </p:nvSpPr>
        <p:spPr>
          <a:xfrm>
            <a:off x="2936325" y="28558309"/>
            <a:ext cx="738909" cy="738909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5</a:t>
            </a:r>
            <a:endParaRPr lang="en-US" sz="4800" dirty="0">
              <a:latin typeface="Times New Roman"/>
              <a:cs typeface="Times New Roman"/>
            </a:endParaRPr>
          </a:p>
        </p:txBody>
      </p:sp>
      <p:grpSp>
        <p:nvGrpSpPr>
          <p:cNvPr id="2111" name="Group 2110"/>
          <p:cNvGrpSpPr/>
          <p:nvPr/>
        </p:nvGrpSpPr>
        <p:grpSpPr>
          <a:xfrm>
            <a:off x="4320349" y="24684157"/>
            <a:ext cx="3698875" cy="5957455"/>
            <a:chOff x="1025470" y="323272"/>
            <a:chExt cx="3698875" cy="5957455"/>
          </a:xfrm>
        </p:grpSpPr>
        <p:sp>
          <p:nvSpPr>
            <p:cNvPr id="2112" name="Rectangle 2111"/>
            <p:cNvSpPr/>
            <p:nvPr/>
          </p:nvSpPr>
          <p:spPr>
            <a:xfrm>
              <a:off x="2270064" y="4179455"/>
              <a:ext cx="2262970" cy="15240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800">
                <a:latin typeface="Times New Roman"/>
                <a:cs typeface="Times New Roman"/>
              </a:endParaRPr>
            </a:p>
          </p:txBody>
        </p:sp>
        <p:sp>
          <p:nvSpPr>
            <p:cNvPr id="2113" name="Rectangle 2112"/>
            <p:cNvSpPr/>
            <p:nvPr/>
          </p:nvSpPr>
          <p:spPr>
            <a:xfrm>
              <a:off x="2270063" y="914401"/>
              <a:ext cx="2262971" cy="3265054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800">
                <a:latin typeface="Times New Roman"/>
                <a:cs typeface="Times New Roman"/>
              </a:endParaRPr>
            </a:p>
          </p:txBody>
        </p:sp>
        <p:sp>
          <p:nvSpPr>
            <p:cNvPr id="2114" name="Octagon 2113"/>
            <p:cNvSpPr/>
            <p:nvPr/>
          </p:nvSpPr>
          <p:spPr>
            <a:xfrm>
              <a:off x="3794124" y="914401"/>
              <a:ext cx="738909" cy="738909"/>
            </a:xfrm>
            <a:prstGeom prst="octagon">
              <a:avLst/>
            </a:prstGeom>
            <a:solidFill>
              <a:srgbClr val="686E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1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2115" name="Octagon 2114"/>
            <p:cNvSpPr/>
            <p:nvPr/>
          </p:nvSpPr>
          <p:spPr>
            <a:xfrm>
              <a:off x="3603958" y="1653310"/>
              <a:ext cx="738909" cy="738909"/>
            </a:xfrm>
            <a:prstGeom prst="octagon">
              <a:avLst/>
            </a:prstGeom>
            <a:solidFill>
              <a:srgbClr val="686E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2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2116" name="Octagon 2115"/>
            <p:cNvSpPr/>
            <p:nvPr/>
          </p:nvSpPr>
          <p:spPr>
            <a:xfrm>
              <a:off x="2995450" y="1127398"/>
              <a:ext cx="738909" cy="738909"/>
            </a:xfrm>
            <a:prstGeom prst="octagon">
              <a:avLst/>
            </a:prstGeom>
            <a:solidFill>
              <a:srgbClr val="686E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3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2117" name="Octagon 2116"/>
            <p:cNvSpPr/>
            <p:nvPr/>
          </p:nvSpPr>
          <p:spPr>
            <a:xfrm>
              <a:off x="2768020" y="3429867"/>
              <a:ext cx="738909" cy="738909"/>
            </a:xfrm>
            <a:prstGeom prst="octagon">
              <a:avLst/>
            </a:prstGeom>
            <a:solidFill>
              <a:srgbClr val="686E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4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2118" name="Octagon 2117"/>
            <p:cNvSpPr/>
            <p:nvPr/>
          </p:nvSpPr>
          <p:spPr>
            <a:xfrm>
              <a:off x="2271747" y="2690958"/>
              <a:ext cx="738909" cy="738909"/>
            </a:xfrm>
            <a:prstGeom prst="octagon">
              <a:avLst/>
            </a:prstGeom>
            <a:solidFill>
              <a:srgbClr val="686E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5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2119" name="Frame 2118"/>
            <p:cNvSpPr/>
            <p:nvPr/>
          </p:nvSpPr>
          <p:spPr>
            <a:xfrm>
              <a:off x="1025470" y="323272"/>
              <a:ext cx="3698875" cy="5957455"/>
            </a:xfrm>
            <a:prstGeom prst="frame">
              <a:avLst>
                <a:gd name="adj1" fmla="val 6151"/>
              </a:avLst>
            </a:prstGeom>
            <a:solidFill>
              <a:srgbClr val="FC028B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800">
                <a:solidFill>
                  <a:schemeClr val="tx1"/>
                </a:solidFill>
                <a:latin typeface="Times New Roman"/>
                <a:cs typeface="Times New Roman"/>
              </a:endParaRPr>
            </a:p>
          </p:txBody>
        </p:sp>
      </p:grpSp>
      <p:sp>
        <p:nvSpPr>
          <p:cNvPr id="2120" name="Octagon 2119"/>
          <p:cNvSpPr/>
          <p:nvPr/>
        </p:nvSpPr>
        <p:spPr>
          <a:xfrm>
            <a:off x="6775352" y="26385618"/>
            <a:ext cx="738909" cy="738909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1</a:t>
            </a:r>
            <a:endParaRPr lang="en-US" sz="4800" dirty="0">
              <a:latin typeface="Times New Roman"/>
              <a:cs typeface="Times New Roman"/>
            </a:endParaRPr>
          </a:p>
        </p:txBody>
      </p:sp>
      <p:sp>
        <p:nvSpPr>
          <p:cNvPr id="2121" name="Octagon 2120"/>
          <p:cNvSpPr/>
          <p:nvPr/>
        </p:nvSpPr>
        <p:spPr>
          <a:xfrm>
            <a:off x="6628273" y="27124527"/>
            <a:ext cx="738909" cy="738909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2</a:t>
            </a:r>
            <a:endParaRPr lang="en-US" sz="4800" dirty="0">
              <a:latin typeface="Times New Roman"/>
              <a:cs typeface="Times New Roman"/>
            </a:endParaRPr>
          </a:p>
        </p:txBody>
      </p:sp>
      <p:sp>
        <p:nvSpPr>
          <p:cNvPr id="2122" name="Octagon 2121"/>
          <p:cNvSpPr/>
          <p:nvPr/>
        </p:nvSpPr>
        <p:spPr>
          <a:xfrm>
            <a:off x="5996141" y="26598615"/>
            <a:ext cx="738909" cy="738909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3</a:t>
            </a:r>
            <a:endParaRPr lang="en-US" sz="4800" dirty="0">
              <a:latin typeface="Times New Roman"/>
              <a:cs typeface="Times New Roman"/>
            </a:endParaRPr>
          </a:p>
        </p:txBody>
      </p:sp>
      <p:sp>
        <p:nvSpPr>
          <p:cNvPr id="2123" name="Octagon 2122"/>
          <p:cNvSpPr/>
          <p:nvPr/>
        </p:nvSpPr>
        <p:spPr>
          <a:xfrm>
            <a:off x="5768711" y="28901084"/>
            <a:ext cx="738909" cy="738909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4</a:t>
            </a:r>
            <a:endParaRPr lang="en-US" sz="4800" dirty="0">
              <a:latin typeface="Times New Roman"/>
              <a:cs typeface="Times New Roman"/>
            </a:endParaRPr>
          </a:p>
        </p:txBody>
      </p:sp>
      <p:sp>
        <p:nvSpPr>
          <p:cNvPr id="2124" name="Octagon 2123"/>
          <p:cNvSpPr/>
          <p:nvPr/>
        </p:nvSpPr>
        <p:spPr>
          <a:xfrm>
            <a:off x="6750256" y="29668641"/>
            <a:ext cx="738909" cy="738909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5</a:t>
            </a:r>
            <a:endParaRPr lang="en-US" sz="4800" dirty="0">
              <a:latin typeface="Times New Roman"/>
              <a:cs typeface="Times New Roman"/>
            </a:endParaRPr>
          </a:p>
        </p:txBody>
      </p:sp>
      <p:grpSp>
        <p:nvGrpSpPr>
          <p:cNvPr id="2125" name="Group 2124"/>
          <p:cNvGrpSpPr/>
          <p:nvPr/>
        </p:nvGrpSpPr>
        <p:grpSpPr>
          <a:xfrm>
            <a:off x="8428468" y="24684157"/>
            <a:ext cx="3698875" cy="5957455"/>
            <a:chOff x="1025470" y="323272"/>
            <a:chExt cx="3698875" cy="5957455"/>
          </a:xfrm>
        </p:grpSpPr>
        <p:sp>
          <p:nvSpPr>
            <p:cNvPr id="2126" name="Rectangle 2125"/>
            <p:cNvSpPr/>
            <p:nvPr/>
          </p:nvSpPr>
          <p:spPr>
            <a:xfrm>
              <a:off x="2270064" y="4179455"/>
              <a:ext cx="2262970" cy="15240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800">
                <a:latin typeface="Times New Roman"/>
                <a:cs typeface="Times New Roman"/>
              </a:endParaRPr>
            </a:p>
          </p:txBody>
        </p:sp>
        <p:sp>
          <p:nvSpPr>
            <p:cNvPr id="2127" name="Rectangle 2126"/>
            <p:cNvSpPr/>
            <p:nvPr/>
          </p:nvSpPr>
          <p:spPr>
            <a:xfrm>
              <a:off x="2270063" y="914401"/>
              <a:ext cx="2262971" cy="3265054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800">
                <a:latin typeface="Times New Roman"/>
                <a:cs typeface="Times New Roman"/>
              </a:endParaRPr>
            </a:p>
          </p:txBody>
        </p:sp>
        <p:sp>
          <p:nvSpPr>
            <p:cNvPr id="2128" name="Octagon 2127"/>
            <p:cNvSpPr/>
            <p:nvPr/>
          </p:nvSpPr>
          <p:spPr>
            <a:xfrm>
              <a:off x="3794124" y="914401"/>
              <a:ext cx="738909" cy="738909"/>
            </a:xfrm>
            <a:prstGeom prst="octagon">
              <a:avLst/>
            </a:prstGeom>
            <a:solidFill>
              <a:srgbClr val="686E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1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2129" name="Octagon 2128"/>
            <p:cNvSpPr/>
            <p:nvPr/>
          </p:nvSpPr>
          <p:spPr>
            <a:xfrm>
              <a:off x="3603958" y="1653310"/>
              <a:ext cx="738909" cy="738909"/>
            </a:xfrm>
            <a:prstGeom prst="octagon">
              <a:avLst/>
            </a:prstGeom>
            <a:solidFill>
              <a:srgbClr val="686E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2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2130" name="Octagon 2129"/>
            <p:cNvSpPr/>
            <p:nvPr/>
          </p:nvSpPr>
          <p:spPr>
            <a:xfrm>
              <a:off x="2995450" y="1127398"/>
              <a:ext cx="738909" cy="738909"/>
            </a:xfrm>
            <a:prstGeom prst="octagon">
              <a:avLst/>
            </a:prstGeom>
            <a:solidFill>
              <a:srgbClr val="686E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3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2131" name="Octagon 2130"/>
            <p:cNvSpPr/>
            <p:nvPr/>
          </p:nvSpPr>
          <p:spPr>
            <a:xfrm>
              <a:off x="2768020" y="3429867"/>
              <a:ext cx="738909" cy="738909"/>
            </a:xfrm>
            <a:prstGeom prst="octagon">
              <a:avLst/>
            </a:prstGeom>
            <a:solidFill>
              <a:srgbClr val="686E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4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2132" name="Octagon 2131"/>
            <p:cNvSpPr/>
            <p:nvPr/>
          </p:nvSpPr>
          <p:spPr>
            <a:xfrm>
              <a:off x="2271747" y="2690958"/>
              <a:ext cx="738909" cy="738909"/>
            </a:xfrm>
            <a:prstGeom prst="octagon">
              <a:avLst/>
            </a:prstGeom>
            <a:solidFill>
              <a:srgbClr val="686E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5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2133" name="Frame 2132"/>
            <p:cNvSpPr/>
            <p:nvPr/>
          </p:nvSpPr>
          <p:spPr>
            <a:xfrm>
              <a:off x="1025470" y="323272"/>
              <a:ext cx="3698875" cy="5957455"/>
            </a:xfrm>
            <a:prstGeom prst="frame">
              <a:avLst>
                <a:gd name="adj1" fmla="val 6151"/>
              </a:avLst>
            </a:prstGeom>
            <a:solidFill>
              <a:srgbClr val="FC028B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800">
                <a:solidFill>
                  <a:schemeClr val="tx1"/>
                </a:solidFill>
                <a:latin typeface="Times New Roman"/>
                <a:cs typeface="Times New Roman"/>
              </a:endParaRPr>
            </a:p>
          </p:txBody>
        </p:sp>
      </p:grpSp>
      <p:sp>
        <p:nvSpPr>
          <p:cNvPr id="2134" name="Octagon 2133"/>
          <p:cNvSpPr/>
          <p:nvPr/>
        </p:nvSpPr>
        <p:spPr>
          <a:xfrm>
            <a:off x="10883471" y="26385618"/>
            <a:ext cx="738909" cy="738909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1</a:t>
            </a:r>
            <a:endParaRPr lang="en-US" sz="4800" dirty="0">
              <a:latin typeface="Times New Roman"/>
              <a:cs typeface="Times New Roman"/>
            </a:endParaRPr>
          </a:p>
        </p:txBody>
      </p:sp>
      <p:sp>
        <p:nvSpPr>
          <p:cNvPr id="2135" name="Octagon 2134"/>
          <p:cNvSpPr/>
          <p:nvPr/>
        </p:nvSpPr>
        <p:spPr>
          <a:xfrm>
            <a:off x="10736392" y="27124527"/>
            <a:ext cx="738909" cy="738909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2</a:t>
            </a:r>
            <a:endParaRPr lang="en-US" sz="4800" dirty="0">
              <a:latin typeface="Times New Roman"/>
              <a:cs typeface="Times New Roman"/>
            </a:endParaRPr>
          </a:p>
        </p:txBody>
      </p:sp>
      <p:sp>
        <p:nvSpPr>
          <p:cNvPr id="2136" name="Octagon 2135"/>
          <p:cNvSpPr/>
          <p:nvPr/>
        </p:nvSpPr>
        <p:spPr>
          <a:xfrm>
            <a:off x="10104260" y="26598615"/>
            <a:ext cx="738909" cy="738909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3</a:t>
            </a:r>
            <a:endParaRPr lang="en-US" sz="4800" dirty="0">
              <a:latin typeface="Times New Roman"/>
              <a:cs typeface="Times New Roman"/>
            </a:endParaRPr>
          </a:p>
        </p:txBody>
      </p:sp>
      <p:sp>
        <p:nvSpPr>
          <p:cNvPr id="2137" name="Octagon 2136"/>
          <p:cNvSpPr/>
          <p:nvPr/>
        </p:nvSpPr>
        <p:spPr>
          <a:xfrm>
            <a:off x="9876830" y="28901084"/>
            <a:ext cx="738909" cy="738909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4</a:t>
            </a:r>
            <a:endParaRPr lang="en-US" sz="4800" dirty="0">
              <a:latin typeface="Times New Roman"/>
              <a:cs typeface="Times New Roman"/>
            </a:endParaRPr>
          </a:p>
        </p:txBody>
      </p:sp>
      <p:sp>
        <p:nvSpPr>
          <p:cNvPr id="2138" name="Octagon 2137"/>
          <p:cNvSpPr/>
          <p:nvPr/>
        </p:nvSpPr>
        <p:spPr>
          <a:xfrm>
            <a:off x="8654329" y="29679503"/>
            <a:ext cx="738909" cy="738909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5</a:t>
            </a:r>
            <a:endParaRPr lang="en-US" sz="4800" dirty="0">
              <a:latin typeface="Times New Roman"/>
              <a:cs typeface="Times New Roman"/>
            </a:endParaRPr>
          </a:p>
        </p:txBody>
      </p:sp>
      <p:grpSp>
        <p:nvGrpSpPr>
          <p:cNvPr id="2139" name="Group 2138"/>
          <p:cNvGrpSpPr/>
          <p:nvPr/>
        </p:nvGrpSpPr>
        <p:grpSpPr>
          <a:xfrm>
            <a:off x="12536587" y="24684157"/>
            <a:ext cx="3698875" cy="5957455"/>
            <a:chOff x="1025470" y="323272"/>
            <a:chExt cx="3698875" cy="5957455"/>
          </a:xfrm>
        </p:grpSpPr>
        <p:sp>
          <p:nvSpPr>
            <p:cNvPr id="2140" name="Rectangle 2139"/>
            <p:cNvSpPr/>
            <p:nvPr/>
          </p:nvSpPr>
          <p:spPr>
            <a:xfrm>
              <a:off x="2270064" y="4179455"/>
              <a:ext cx="2262970" cy="15240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800">
                <a:latin typeface="Times New Roman"/>
                <a:cs typeface="Times New Roman"/>
              </a:endParaRPr>
            </a:p>
          </p:txBody>
        </p:sp>
        <p:sp>
          <p:nvSpPr>
            <p:cNvPr id="2141" name="Rectangle 2140"/>
            <p:cNvSpPr/>
            <p:nvPr/>
          </p:nvSpPr>
          <p:spPr>
            <a:xfrm>
              <a:off x="2270063" y="914401"/>
              <a:ext cx="2262971" cy="3265054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800">
                <a:latin typeface="Times New Roman"/>
                <a:cs typeface="Times New Roman"/>
              </a:endParaRPr>
            </a:p>
          </p:txBody>
        </p:sp>
        <p:sp>
          <p:nvSpPr>
            <p:cNvPr id="2142" name="Octagon 2141"/>
            <p:cNvSpPr/>
            <p:nvPr/>
          </p:nvSpPr>
          <p:spPr>
            <a:xfrm>
              <a:off x="3794124" y="914401"/>
              <a:ext cx="738909" cy="738909"/>
            </a:xfrm>
            <a:prstGeom prst="octagon">
              <a:avLst/>
            </a:prstGeom>
            <a:solidFill>
              <a:srgbClr val="686E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1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2143" name="Octagon 2142"/>
            <p:cNvSpPr/>
            <p:nvPr/>
          </p:nvSpPr>
          <p:spPr>
            <a:xfrm>
              <a:off x="3603958" y="1653310"/>
              <a:ext cx="738909" cy="738909"/>
            </a:xfrm>
            <a:prstGeom prst="octagon">
              <a:avLst/>
            </a:prstGeom>
            <a:solidFill>
              <a:srgbClr val="686E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2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2144" name="Octagon 2143"/>
            <p:cNvSpPr/>
            <p:nvPr/>
          </p:nvSpPr>
          <p:spPr>
            <a:xfrm>
              <a:off x="2995450" y="1127398"/>
              <a:ext cx="738909" cy="738909"/>
            </a:xfrm>
            <a:prstGeom prst="octagon">
              <a:avLst/>
            </a:prstGeom>
            <a:solidFill>
              <a:srgbClr val="686E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3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2145" name="Octagon 2144"/>
            <p:cNvSpPr/>
            <p:nvPr/>
          </p:nvSpPr>
          <p:spPr>
            <a:xfrm>
              <a:off x="2768020" y="3429867"/>
              <a:ext cx="738909" cy="738909"/>
            </a:xfrm>
            <a:prstGeom prst="octagon">
              <a:avLst/>
            </a:prstGeom>
            <a:solidFill>
              <a:srgbClr val="686E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4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2146" name="Octagon 2145"/>
            <p:cNvSpPr/>
            <p:nvPr/>
          </p:nvSpPr>
          <p:spPr>
            <a:xfrm>
              <a:off x="2271747" y="2690958"/>
              <a:ext cx="738909" cy="738909"/>
            </a:xfrm>
            <a:prstGeom prst="octagon">
              <a:avLst/>
            </a:prstGeom>
            <a:solidFill>
              <a:srgbClr val="686E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5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2147" name="Frame 2146"/>
            <p:cNvSpPr/>
            <p:nvPr/>
          </p:nvSpPr>
          <p:spPr>
            <a:xfrm>
              <a:off x="1025470" y="323272"/>
              <a:ext cx="3698875" cy="5957455"/>
            </a:xfrm>
            <a:prstGeom prst="frame">
              <a:avLst>
                <a:gd name="adj1" fmla="val 6151"/>
              </a:avLst>
            </a:prstGeom>
            <a:solidFill>
              <a:srgbClr val="FC028B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800">
                <a:solidFill>
                  <a:schemeClr val="tx1"/>
                </a:solidFill>
                <a:latin typeface="Times New Roman"/>
                <a:cs typeface="Times New Roman"/>
              </a:endParaRPr>
            </a:p>
          </p:txBody>
        </p:sp>
      </p:grpSp>
      <p:sp>
        <p:nvSpPr>
          <p:cNvPr id="2148" name="Octagon 2147"/>
          <p:cNvSpPr/>
          <p:nvPr/>
        </p:nvSpPr>
        <p:spPr>
          <a:xfrm>
            <a:off x="14993372" y="25275286"/>
            <a:ext cx="738909" cy="738909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1</a:t>
            </a:r>
            <a:endParaRPr lang="en-US" sz="4800" dirty="0">
              <a:latin typeface="Times New Roman"/>
              <a:cs typeface="Times New Roman"/>
            </a:endParaRPr>
          </a:p>
        </p:txBody>
      </p:sp>
      <p:sp>
        <p:nvSpPr>
          <p:cNvPr id="2149" name="Octagon 2148"/>
          <p:cNvSpPr/>
          <p:nvPr/>
        </p:nvSpPr>
        <p:spPr>
          <a:xfrm>
            <a:off x="14846293" y="26014195"/>
            <a:ext cx="738909" cy="738909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2</a:t>
            </a:r>
            <a:endParaRPr lang="en-US" sz="4800" dirty="0">
              <a:latin typeface="Times New Roman"/>
              <a:cs typeface="Times New Roman"/>
            </a:endParaRPr>
          </a:p>
        </p:txBody>
      </p:sp>
      <p:sp>
        <p:nvSpPr>
          <p:cNvPr id="2150" name="Octagon 2149"/>
          <p:cNvSpPr/>
          <p:nvPr/>
        </p:nvSpPr>
        <p:spPr>
          <a:xfrm>
            <a:off x="14214161" y="25488283"/>
            <a:ext cx="738909" cy="738909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3</a:t>
            </a:r>
            <a:endParaRPr lang="en-US" sz="4800" dirty="0">
              <a:latin typeface="Times New Roman"/>
              <a:cs typeface="Times New Roman"/>
            </a:endParaRPr>
          </a:p>
        </p:txBody>
      </p:sp>
      <p:sp>
        <p:nvSpPr>
          <p:cNvPr id="2151" name="Octagon 2150"/>
          <p:cNvSpPr/>
          <p:nvPr/>
        </p:nvSpPr>
        <p:spPr>
          <a:xfrm>
            <a:off x="13986731" y="27790752"/>
            <a:ext cx="738909" cy="738909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4</a:t>
            </a:r>
            <a:endParaRPr lang="en-US" sz="4800" dirty="0">
              <a:latin typeface="Times New Roman"/>
              <a:cs typeface="Times New Roman"/>
            </a:endParaRPr>
          </a:p>
        </p:txBody>
      </p:sp>
      <p:sp>
        <p:nvSpPr>
          <p:cNvPr id="2152" name="Octagon 2151"/>
          <p:cNvSpPr/>
          <p:nvPr/>
        </p:nvSpPr>
        <p:spPr>
          <a:xfrm>
            <a:off x="12756759" y="27051843"/>
            <a:ext cx="738909" cy="738909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5</a:t>
            </a:r>
            <a:endParaRPr lang="en-US" sz="4800" dirty="0">
              <a:latin typeface="Times New Roman"/>
              <a:cs typeface="Times New Roman"/>
            </a:endParaRPr>
          </a:p>
        </p:txBody>
      </p:sp>
      <p:grpSp>
        <p:nvGrpSpPr>
          <p:cNvPr id="2153" name="Group 2152"/>
          <p:cNvGrpSpPr/>
          <p:nvPr/>
        </p:nvGrpSpPr>
        <p:grpSpPr>
          <a:xfrm>
            <a:off x="16644706" y="24684157"/>
            <a:ext cx="3698875" cy="5957455"/>
            <a:chOff x="1025470" y="323272"/>
            <a:chExt cx="3698875" cy="5957455"/>
          </a:xfrm>
        </p:grpSpPr>
        <p:sp>
          <p:nvSpPr>
            <p:cNvPr id="2154" name="Rectangle 2153"/>
            <p:cNvSpPr/>
            <p:nvPr/>
          </p:nvSpPr>
          <p:spPr>
            <a:xfrm>
              <a:off x="2270064" y="4179455"/>
              <a:ext cx="2262970" cy="15240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800">
                <a:latin typeface="Times New Roman"/>
                <a:cs typeface="Times New Roman"/>
              </a:endParaRPr>
            </a:p>
          </p:txBody>
        </p:sp>
        <p:sp>
          <p:nvSpPr>
            <p:cNvPr id="2155" name="Rectangle 2154"/>
            <p:cNvSpPr/>
            <p:nvPr/>
          </p:nvSpPr>
          <p:spPr>
            <a:xfrm>
              <a:off x="2270063" y="914401"/>
              <a:ext cx="2262971" cy="3265054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800">
                <a:latin typeface="Times New Roman"/>
                <a:cs typeface="Times New Roman"/>
              </a:endParaRPr>
            </a:p>
          </p:txBody>
        </p:sp>
        <p:sp>
          <p:nvSpPr>
            <p:cNvPr id="2156" name="Octagon 2155"/>
            <p:cNvSpPr/>
            <p:nvPr/>
          </p:nvSpPr>
          <p:spPr>
            <a:xfrm>
              <a:off x="3794124" y="914401"/>
              <a:ext cx="738909" cy="738909"/>
            </a:xfrm>
            <a:prstGeom prst="octagon">
              <a:avLst/>
            </a:prstGeom>
            <a:solidFill>
              <a:srgbClr val="686E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1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2157" name="Octagon 2156"/>
            <p:cNvSpPr/>
            <p:nvPr/>
          </p:nvSpPr>
          <p:spPr>
            <a:xfrm>
              <a:off x="3603958" y="1653310"/>
              <a:ext cx="738909" cy="738909"/>
            </a:xfrm>
            <a:prstGeom prst="octagon">
              <a:avLst/>
            </a:prstGeom>
            <a:solidFill>
              <a:srgbClr val="686E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2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2158" name="Octagon 2157"/>
            <p:cNvSpPr/>
            <p:nvPr/>
          </p:nvSpPr>
          <p:spPr>
            <a:xfrm>
              <a:off x="2995450" y="1127398"/>
              <a:ext cx="738909" cy="738909"/>
            </a:xfrm>
            <a:prstGeom prst="octagon">
              <a:avLst/>
            </a:prstGeom>
            <a:solidFill>
              <a:srgbClr val="686E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3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2159" name="Octagon 2158"/>
            <p:cNvSpPr/>
            <p:nvPr/>
          </p:nvSpPr>
          <p:spPr>
            <a:xfrm>
              <a:off x="2768020" y="3429867"/>
              <a:ext cx="738909" cy="738909"/>
            </a:xfrm>
            <a:prstGeom prst="octagon">
              <a:avLst/>
            </a:prstGeom>
            <a:solidFill>
              <a:srgbClr val="686E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4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2160" name="Octagon 2159"/>
            <p:cNvSpPr/>
            <p:nvPr/>
          </p:nvSpPr>
          <p:spPr>
            <a:xfrm>
              <a:off x="2271747" y="2690958"/>
              <a:ext cx="738909" cy="738909"/>
            </a:xfrm>
            <a:prstGeom prst="octagon">
              <a:avLst/>
            </a:prstGeom>
            <a:solidFill>
              <a:srgbClr val="686E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5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2161" name="Frame 2160"/>
            <p:cNvSpPr/>
            <p:nvPr/>
          </p:nvSpPr>
          <p:spPr>
            <a:xfrm>
              <a:off x="1025470" y="323272"/>
              <a:ext cx="3698875" cy="5957455"/>
            </a:xfrm>
            <a:prstGeom prst="frame">
              <a:avLst>
                <a:gd name="adj1" fmla="val 6151"/>
              </a:avLst>
            </a:prstGeom>
            <a:solidFill>
              <a:srgbClr val="FC028B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800">
                <a:solidFill>
                  <a:schemeClr val="tx1"/>
                </a:solidFill>
                <a:latin typeface="Times New Roman"/>
                <a:cs typeface="Times New Roman"/>
              </a:endParaRPr>
            </a:p>
          </p:txBody>
        </p:sp>
      </p:grpSp>
      <p:sp>
        <p:nvSpPr>
          <p:cNvPr id="2162" name="Octagon 2161"/>
          <p:cNvSpPr/>
          <p:nvPr/>
        </p:nvSpPr>
        <p:spPr>
          <a:xfrm>
            <a:off x="18374127" y="25275286"/>
            <a:ext cx="738909" cy="738909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1</a:t>
            </a:r>
            <a:endParaRPr lang="en-US" sz="4800" dirty="0">
              <a:latin typeface="Times New Roman"/>
              <a:cs typeface="Times New Roman"/>
            </a:endParaRPr>
          </a:p>
        </p:txBody>
      </p:sp>
      <p:sp>
        <p:nvSpPr>
          <p:cNvPr id="2163" name="Octagon 2162"/>
          <p:cNvSpPr/>
          <p:nvPr/>
        </p:nvSpPr>
        <p:spPr>
          <a:xfrm>
            <a:off x="18203958" y="26014195"/>
            <a:ext cx="738909" cy="738909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2</a:t>
            </a:r>
            <a:endParaRPr lang="en-US" sz="4800" dirty="0">
              <a:latin typeface="Times New Roman"/>
              <a:cs typeface="Times New Roman"/>
            </a:endParaRPr>
          </a:p>
        </p:txBody>
      </p:sp>
      <p:sp>
        <p:nvSpPr>
          <p:cNvPr id="2164" name="Octagon 2163"/>
          <p:cNvSpPr/>
          <p:nvPr/>
        </p:nvSpPr>
        <p:spPr>
          <a:xfrm>
            <a:off x="17571826" y="25488283"/>
            <a:ext cx="738909" cy="738909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3</a:t>
            </a:r>
            <a:endParaRPr lang="en-US" sz="4800" dirty="0">
              <a:latin typeface="Times New Roman"/>
              <a:cs typeface="Times New Roman"/>
            </a:endParaRPr>
          </a:p>
        </p:txBody>
      </p:sp>
      <p:sp>
        <p:nvSpPr>
          <p:cNvPr id="2165" name="Octagon 2164"/>
          <p:cNvSpPr/>
          <p:nvPr/>
        </p:nvSpPr>
        <p:spPr>
          <a:xfrm>
            <a:off x="17367486" y="27790752"/>
            <a:ext cx="738909" cy="738909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4</a:t>
            </a:r>
            <a:endParaRPr lang="en-US" sz="4800" dirty="0">
              <a:latin typeface="Times New Roman"/>
              <a:cs typeface="Times New Roman"/>
            </a:endParaRPr>
          </a:p>
        </p:txBody>
      </p:sp>
      <p:sp>
        <p:nvSpPr>
          <p:cNvPr id="2166" name="Octagon 2165"/>
          <p:cNvSpPr/>
          <p:nvPr/>
        </p:nvSpPr>
        <p:spPr>
          <a:xfrm>
            <a:off x="16864878" y="27051843"/>
            <a:ext cx="738909" cy="738909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5</a:t>
            </a:r>
            <a:endParaRPr lang="en-US" sz="4800" dirty="0">
              <a:latin typeface="Times New Roman"/>
              <a:cs typeface="Times New Roman"/>
            </a:endParaRPr>
          </a:p>
        </p:txBody>
      </p:sp>
      <p:grpSp>
        <p:nvGrpSpPr>
          <p:cNvPr id="2167" name="Group 2166"/>
          <p:cNvGrpSpPr/>
          <p:nvPr/>
        </p:nvGrpSpPr>
        <p:grpSpPr>
          <a:xfrm>
            <a:off x="20752826" y="24684157"/>
            <a:ext cx="3698875" cy="5957455"/>
            <a:chOff x="1025470" y="323272"/>
            <a:chExt cx="3698875" cy="5957455"/>
          </a:xfrm>
        </p:grpSpPr>
        <p:sp>
          <p:nvSpPr>
            <p:cNvPr id="2168" name="Rectangle 2167"/>
            <p:cNvSpPr/>
            <p:nvPr/>
          </p:nvSpPr>
          <p:spPr>
            <a:xfrm>
              <a:off x="2270064" y="4179455"/>
              <a:ext cx="2262970" cy="15240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800">
                <a:latin typeface="Times New Roman"/>
                <a:cs typeface="Times New Roman"/>
              </a:endParaRPr>
            </a:p>
          </p:txBody>
        </p:sp>
        <p:sp>
          <p:nvSpPr>
            <p:cNvPr id="2169" name="Rectangle 2168"/>
            <p:cNvSpPr/>
            <p:nvPr/>
          </p:nvSpPr>
          <p:spPr>
            <a:xfrm>
              <a:off x="2270063" y="914401"/>
              <a:ext cx="2262971" cy="3265054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800">
                <a:latin typeface="Times New Roman"/>
                <a:cs typeface="Times New Roman"/>
              </a:endParaRPr>
            </a:p>
          </p:txBody>
        </p:sp>
        <p:sp>
          <p:nvSpPr>
            <p:cNvPr id="2170" name="Octagon 2169"/>
            <p:cNvSpPr/>
            <p:nvPr/>
          </p:nvSpPr>
          <p:spPr>
            <a:xfrm>
              <a:off x="3794124" y="914401"/>
              <a:ext cx="738909" cy="738909"/>
            </a:xfrm>
            <a:prstGeom prst="octagon">
              <a:avLst/>
            </a:prstGeom>
            <a:solidFill>
              <a:srgbClr val="686E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1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2171" name="Octagon 2170"/>
            <p:cNvSpPr/>
            <p:nvPr/>
          </p:nvSpPr>
          <p:spPr>
            <a:xfrm>
              <a:off x="3603958" y="1653310"/>
              <a:ext cx="738909" cy="738909"/>
            </a:xfrm>
            <a:prstGeom prst="octagon">
              <a:avLst/>
            </a:prstGeom>
            <a:solidFill>
              <a:srgbClr val="686E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2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2172" name="Octagon 2171"/>
            <p:cNvSpPr/>
            <p:nvPr/>
          </p:nvSpPr>
          <p:spPr>
            <a:xfrm>
              <a:off x="2995450" y="1127398"/>
              <a:ext cx="738909" cy="738909"/>
            </a:xfrm>
            <a:prstGeom prst="octagon">
              <a:avLst/>
            </a:prstGeom>
            <a:solidFill>
              <a:srgbClr val="686E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3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2173" name="Octagon 2172"/>
            <p:cNvSpPr/>
            <p:nvPr/>
          </p:nvSpPr>
          <p:spPr>
            <a:xfrm>
              <a:off x="2768020" y="3429867"/>
              <a:ext cx="738909" cy="738909"/>
            </a:xfrm>
            <a:prstGeom prst="octagon">
              <a:avLst/>
            </a:prstGeom>
            <a:solidFill>
              <a:srgbClr val="686E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4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2174" name="Octagon 2173"/>
            <p:cNvSpPr/>
            <p:nvPr/>
          </p:nvSpPr>
          <p:spPr>
            <a:xfrm>
              <a:off x="2271747" y="2690958"/>
              <a:ext cx="738909" cy="738909"/>
            </a:xfrm>
            <a:prstGeom prst="octagon">
              <a:avLst/>
            </a:prstGeom>
            <a:solidFill>
              <a:srgbClr val="686E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5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2175" name="Frame 2174"/>
            <p:cNvSpPr/>
            <p:nvPr/>
          </p:nvSpPr>
          <p:spPr>
            <a:xfrm>
              <a:off x="1025470" y="323272"/>
              <a:ext cx="3698875" cy="5957455"/>
            </a:xfrm>
            <a:prstGeom prst="frame">
              <a:avLst>
                <a:gd name="adj1" fmla="val 6151"/>
              </a:avLst>
            </a:prstGeom>
            <a:solidFill>
              <a:srgbClr val="FC028B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800">
                <a:solidFill>
                  <a:schemeClr val="tx1"/>
                </a:solidFill>
                <a:latin typeface="Times New Roman"/>
                <a:cs typeface="Times New Roman"/>
              </a:endParaRPr>
            </a:p>
          </p:txBody>
        </p:sp>
      </p:grpSp>
      <p:sp>
        <p:nvSpPr>
          <p:cNvPr id="2176" name="Octagon 2175"/>
          <p:cNvSpPr/>
          <p:nvPr/>
        </p:nvSpPr>
        <p:spPr>
          <a:xfrm>
            <a:off x="23496385" y="25275286"/>
            <a:ext cx="738909" cy="738909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1</a:t>
            </a:r>
            <a:endParaRPr lang="en-US" sz="4800" dirty="0">
              <a:latin typeface="Times New Roman"/>
              <a:cs typeface="Times New Roman"/>
            </a:endParaRPr>
          </a:p>
        </p:txBody>
      </p:sp>
      <p:sp>
        <p:nvSpPr>
          <p:cNvPr id="2177" name="Octagon 2176"/>
          <p:cNvSpPr/>
          <p:nvPr/>
        </p:nvSpPr>
        <p:spPr>
          <a:xfrm>
            <a:off x="23326216" y="26014195"/>
            <a:ext cx="738909" cy="738909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2</a:t>
            </a:r>
            <a:endParaRPr lang="en-US" sz="4800" dirty="0">
              <a:latin typeface="Times New Roman"/>
              <a:cs typeface="Times New Roman"/>
            </a:endParaRPr>
          </a:p>
        </p:txBody>
      </p:sp>
      <p:sp>
        <p:nvSpPr>
          <p:cNvPr id="2178" name="Octagon 2177"/>
          <p:cNvSpPr/>
          <p:nvPr/>
        </p:nvSpPr>
        <p:spPr>
          <a:xfrm>
            <a:off x="22714404" y="25488283"/>
            <a:ext cx="738909" cy="738909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3</a:t>
            </a:r>
            <a:endParaRPr lang="en-US" sz="4800" dirty="0">
              <a:latin typeface="Times New Roman"/>
              <a:cs typeface="Times New Roman"/>
            </a:endParaRPr>
          </a:p>
        </p:txBody>
      </p:sp>
      <p:sp>
        <p:nvSpPr>
          <p:cNvPr id="2179" name="Octagon 2178"/>
          <p:cNvSpPr/>
          <p:nvPr/>
        </p:nvSpPr>
        <p:spPr>
          <a:xfrm>
            <a:off x="22489744" y="27790752"/>
            <a:ext cx="738909" cy="738909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4</a:t>
            </a:r>
            <a:endParaRPr lang="en-US" sz="4800" dirty="0">
              <a:latin typeface="Times New Roman"/>
              <a:cs typeface="Times New Roman"/>
            </a:endParaRPr>
          </a:p>
        </p:txBody>
      </p:sp>
      <p:sp>
        <p:nvSpPr>
          <p:cNvPr id="2180" name="Octagon 2179"/>
          <p:cNvSpPr/>
          <p:nvPr/>
        </p:nvSpPr>
        <p:spPr>
          <a:xfrm>
            <a:off x="21987136" y="27051843"/>
            <a:ext cx="738909" cy="738909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5</a:t>
            </a:r>
            <a:endParaRPr lang="en-US" sz="4800" dirty="0">
              <a:latin typeface="Times New Roman"/>
              <a:cs typeface="Times New Roman"/>
            </a:endParaRPr>
          </a:p>
        </p:txBody>
      </p:sp>
      <p:sp>
        <p:nvSpPr>
          <p:cNvPr id="2181" name="TextBox 2180"/>
          <p:cNvSpPr txBox="1"/>
          <p:nvPr/>
        </p:nvSpPr>
        <p:spPr>
          <a:xfrm>
            <a:off x="152209" y="23710188"/>
            <a:ext cx="1586192" cy="11541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 New Roman"/>
                <a:cs typeface="Times New Roman"/>
              </a:rPr>
              <a:t>k</a:t>
            </a:r>
            <a:r>
              <a:rPr lang="en-US" dirty="0" smtClean="0">
                <a:latin typeface="Times New Roman"/>
                <a:cs typeface="Times New Roman"/>
              </a:rPr>
              <a:t>=5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2182" name="TextBox 2181"/>
          <p:cNvSpPr txBox="1"/>
          <p:nvPr/>
        </p:nvSpPr>
        <p:spPr>
          <a:xfrm>
            <a:off x="152209" y="16318750"/>
            <a:ext cx="1586192" cy="11541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 New Roman"/>
                <a:cs typeface="Times New Roman"/>
              </a:rPr>
              <a:t>k</a:t>
            </a:r>
            <a:r>
              <a:rPr lang="en-US" dirty="0" smtClean="0">
                <a:latin typeface="Times New Roman"/>
                <a:cs typeface="Times New Roman"/>
              </a:rPr>
              <a:t>=2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2183" name="TextBox 2182"/>
          <p:cNvSpPr txBox="1"/>
          <p:nvPr/>
        </p:nvSpPr>
        <p:spPr>
          <a:xfrm>
            <a:off x="152209" y="9224025"/>
            <a:ext cx="1586192" cy="11541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 New Roman"/>
                <a:cs typeface="Times New Roman"/>
              </a:rPr>
              <a:t>k</a:t>
            </a:r>
            <a:r>
              <a:rPr lang="en-US" dirty="0" smtClean="0">
                <a:latin typeface="Times New Roman"/>
                <a:cs typeface="Times New Roman"/>
              </a:rPr>
              <a:t>=1</a:t>
            </a:r>
            <a:endParaRPr lang="en-US" dirty="0">
              <a:latin typeface="Times New Roman"/>
              <a:cs typeface="Times New Roman"/>
            </a:endParaRPr>
          </a:p>
        </p:txBody>
      </p:sp>
      <p:cxnSp>
        <p:nvCxnSpPr>
          <p:cNvPr id="2184" name="Straight Arrow Connector 2183"/>
          <p:cNvCxnSpPr/>
          <p:nvPr/>
        </p:nvCxnSpPr>
        <p:spPr>
          <a:xfrm flipH="1">
            <a:off x="1036215" y="14697862"/>
            <a:ext cx="503343" cy="396099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185" name="Group 2184"/>
          <p:cNvGrpSpPr/>
          <p:nvPr/>
        </p:nvGrpSpPr>
        <p:grpSpPr>
          <a:xfrm>
            <a:off x="4552118" y="15564765"/>
            <a:ext cx="1498180" cy="340973"/>
            <a:chOff x="7126101" y="5664970"/>
            <a:chExt cx="1498180" cy="340973"/>
          </a:xfrm>
        </p:grpSpPr>
        <p:grpSp>
          <p:nvGrpSpPr>
            <p:cNvPr id="2186" name="Group 2185"/>
            <p:cNvGrpSpPr/>
            <p:nvPr/>
          </p:nvGrpSpPr>
          <p:grpSpPr>
            <a:xfrm>
              <a:off x="8249736" y="5668523"/>
              <a:ext cx="374545" cy="337125"/>
              <a:chOff x="6330339" y="5786642"/>
              <a:chExt cx="631500" cy="337125"/>
            </a:xfrm>
          </p:grpSpPr>
          <p:cxnSp>
            <p:nvCxnSpPr>
              <p:cNvPr id="2199" name="Straight Arrow Connector 2198"/>
              <p:cNvCxnSpPr/>
              <p:nvPr/>
            </p:nvCxnSpPr>
            <p:spPr>
              <a:xfrm flipH="1" flipV="1">
                <a:off x="6646715" y="5786642"/>
                <a:ext cx="315124" cy="323272"/>
              </a:xfrm>
              <a:prstGeom prst="straightConnector1">
                <a:avLst/>
              </a:prstGeom>
              <a:ln w="76200" cmpd="sng">
                <a:solidFill>
                  <a:srgbClr val="FA7E88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0" name="Straight Arrow Connector 2199"/>
              <p:cNvCxnSpPr/>
              <p:nvPr/>
            </p:nvCxnSpPr>
            <p:spPr>
              <a:xfrm flipH="1">
                <a:off x="6330339" y="5798187"/>
                <a:ext cx="315124" cy="323272"/>
              </a:xfrm>
              <a:prstGeom prst="straightConnector1">
                <a:avLst/>
              </a:prstGeom>
              <a:ln w="76200" cmpd="sng">
                <a:solidFill>
                  <a:srgbClr val="FC3743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1" name="Straight Arrow Connector 2200"/>
              <p:cNvCxnSpPr/>
              <p:nvPr/>
            </p:nvCxnSpPr>
            <p:spPr>
              <a:xfrm>
                <a:off x="6409997" y="6123767"/>
                <a:ext cx="551842" cy="0"/>
              </a:xfrm>
              <a:prstGeom prst="straightConnector1">
                <a:avLst/>
              </a:prstGeom>
              <a:ln w="76200" cmpd="sng">
                <a:solidFill>
                  <a:srgbClr val="FF0000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87" name="Group 2186"/>
            <p:cNvGrpSpPr/>
            <p:nvPr/>
          </p:nvGrpSpPr>
          <p:grpSpPr>
            <a:xfrm>
              <a:off x="7875191" y="5664970"/>
              <a:ext cx="374545" cy="337125"/>
              <a:chOff x="6330339" y="5786642"/>
              <a:chExt cx="631500" cy="337125"/>
            </a:xfrm>
          </p:grpSpPr>
          <p:cxnSp>
            <p:nvCxnSpPr>
              <p:cNvPr id="2196" name="Straight Arrow Connector 2195"/>
              <p:cNvCxnSpPr/>
              <p:nvPr/>
            </p:nvCxnSpPr>
            <p:spPr>
              <a:xfrm flipH="1" flipV="1">
                <a:off x="6646715" y="5786642"/>
                <a:ext cx="315124" cy="323272"/>
              </a:xfrm>
              <a:prstGeom prst="straightConnector1">
                <a:avLst/>
              </a:prstGeom>
              <a:ln w="76200" cmpd="sng">
                <a:solidFill>
                  <a:srgbClr val="FA7E88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7" name="Straight Arrow Connector 2196"/>
              <p:cNvCxnSpPr/>
              <p:nvPr/>
            </p:nvCxnSpPr>
            <p:spPr>
              <a:xfrm flipH="1">
                <a:off x="6330339" y="5798187"/>
                <a:ext cx="315124" cy="323272"/>
              </a:xfrm>
              <a:prstGeom prst="straightConnector1">
                <a:avLst/>
              </a:prstGeom>
              <a:ln w="76200" cmpd="sng">
                <a:solidFill>
                  <a:srgbClr val="FC3743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8" name="Straight Arrow Connector 2197"/>
              <p:cNvCxnSpPr/>
              <p:nvPr/>
            </p:nvCxnSpPr>
            <p:spPr>
              <a:xfrm>
                <a:off x="6409997" y="6123767"/>
                <a:ext cx="551842" cy="0"/>
              </a:xfrm>
              <a:prstGeom prst="straightConnector1">
                <a:avLst/>
              </a:prstGeom>
              <a:ln w="76200" cmpd="sng">
                <a:solidFill>
                  <a:srgbClr val="FF0000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88" name="Group 2187"/>
            <p:cNvGrpSpPr/>
            <p:nvPr/>
          </p:nvGrpSpPr>
          <p:grpSpPr>
            <a:xfrm>
              <a:off x="7500646" y="5668818"/>
              <a:ext cx="374545" cy="337125"/>
              <a:chOff x="6330339" y="5786642"/>
              <a:chExt cx="631500" cy="337125"/>
            </a:xfrm>
          </p:grpSpPr>
          <p:cxnSp>
            <p:nvCxnSpPr>
              <p:cNvPr id="2193" name="Straight Arrow Connector 2192"/>
              <p:cNvCxnSpPr/>
              <p:nvPr/>
            </p:nvCxnSpPr>
            <p:spPr>
              <a:xfrm flipH="1" flipV="1">
                <a:off x="6646715" y="5786642"/>
                <a:ext cx="315124" cy="323272"/>
              </a:xfrm>
              <a:prstGeom prst="straightConnector1">
                <a:avLst/>
              </a:prstGeom>
              <a:ln w="76200" cmpd="sng">
                <a:solidFill>
                  <a:srgbClr val="FA7E88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4" name="Straight Arrow Connector 2193"/>
              <p:cNvCxnSpPr/>
              <p:nvPr/>
            </p:nvCxnSpPr>
            <p:spPr>
              <a:xfrm flipH="1">
                <a:off x="6330339" y="5798187"/>
                <a:ext cx="315124" cy="323272"/>
              </a:xfrm>
              <a:prstGeom prst="straightConnector1">
                <a:avLst/>
              </a:prstGeom>
              <a:ln w="76200" cmpd="sng">
                <a:solidFill>
                  <a:srgbClr val="FC3743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5" name="Straight Arrow Connector 2194"/>
              <p:cNvCxnSpPr/>
              <p:nvPr/>
            </p:nvCxnSpPr>
            <p:spPr>
              <a:xfrm>
                <a:off x="6409997" y="6123767"/>
                <a:ext cx="551842" cy="0"/>
              </a:xfrm>
              <a:prstGeom prst="straightConnector1">
                <a:avLst/>
              </a:prstGeom>
              <a:ln w="76200" cmpd="sng">
                <a:solidFill>
                  <a:srgbClr val="FF0000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89" name="Group 2188"/>
            <p:cNvGrpSpPr/>
            <p:nvPr/>
          </p:nvGrpSpPr>
          <p:grpSpPr>
            <a:xfrm>
              <a:off x="7126101" y="5665593"/>
              <a:ext cx="374545" cy="337125"/>
              <a:chOff x="6330339" y="5786642"/>
              <a:chExt cx="631500" cy="337125"/>
            </a:xfrm>
          </p:grpSpPr>
          <p:cxnSp>
            <p:nvCxnSpPr>
              <p:cNvPr id="2190" name="Straight Arrow Connector 2189"/>
              <p:cNvCxnSpPr/>
              <p:nvPr/>
            </p:nvCxnSpPr>
            <p:spPr>
              <a:xfrm flipH="1" flipV="1">
                <a:off x="6646715" y="5786642"/>
                <a:ext cx="315124" cy="323272"/>
              </a:xfrm>
              <a:prstGeom prst="straightConnector1">
                <a:avLst/>
              </a:prstGeom>
              <a:ln w="76200" cmpd="sng">
                <a:solidFill>
                  <a:srgbClr val="FA7E88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1" name="Straight Arrow Connector 2190"/>
              <p:cNvCxnSpPr/>
              <p:nvPr/>
            </p:nvCxnSpPr>
            <p:spPr>
              <a:xfrm flipH="1">
                <a:off x="6330339" y="5798187"/>
                <a:ext cx="315124" cy="323272"/>
              </a:xfrm>
              <a:prstGeom prst="straightConnector1">
                <a:avLst/>
              </a:prstGeom>
              <a:ln w="76200" cmpd="sng">
                <a:solidFill>
                  <a:srgbClr val="FC3743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2" name="Straight Arrow Connector 2191"/>
              <p:cNvCxnSpPr/>
              <p:nvPr/>
            </p:nvCxnSpPr>
            <p:spPr>
              <a:xfrm>
                <a:off x="6409997" y="6123767"/>
                <a:ext cx="551842" cy="0"/>
              </a:xfrm>
              <a:prstGeom prst="straightConnector1">
                <a:avLst/>
              </a:prstGeom>
              <a:ln w="76200" cmpd="sng">
                <a:solidFill>
                  <a:srgbClr val="FF0000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202" name="Group 2201"/>
          <p:cNvGrpSpPr/>
          <p:nvPr/>
        </p:nvGrpSpPr>
        <p:grpSpPr>
          <a:xfrm>
            <a:off x="8734661" y="13254161"/>
            <a:ext cx="361516" cy="1897145"/>
            <a:chOff x="11308644" y="3365911"/>
            <a:chExt cx="361516" cy="1897145"/>
          </a:xfrm>
        </p:grpSpPr>
        <p:grpSp>
          <p:nvGrpSpPr>
            <p:cNvPr id="2203" name="Group 2202"/>
            <p:cNvGrpSpPr/>
            <p:nvPr/>
          </p:nvGrpSpPr>
          <p:grpSpPr>
            <a:xfrm rot="5400000">
              <a:off x="11246904" y="4866499"/>
              <a:ext cx="458297" cy="334817"/>
              <a:chOff x="6330339" y="5786642"/>
              <a:chExt cx="631500" cy="334817"/>
            </a:xfrm>
          </p:grpSpPr>
          <p:cxnSp>
            <p:nvCxnSpPr>
              <p:cNvPr id="2216" name="Straight Arrow Connector 2215"/>
              <p:cNvCxnSpPr/>
              <p:nvPr/>
            </p:nvCxnSpPr>
            <p:spPr>
              <a:xfrm flipH="1" flipV="1">
                <a:off x="6646715" y="5786642"/>
                <a:ext cx="315124" cy="323272"/>
              </a:xfrm>
              <a:prstGeom prst="straightConnector1">
                <a:avLst/>
              </a:prstGeom>
              <a:ln w="76200" cmpd="sng">
                <a:solidFill>
                  <a:srgbClr val="FA7E88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7" name="Straight Arrow Connector 2216"/>
              <p:cNvCxnSpPr/>
              <p:nvPr/>
            </p:nvCxnSpPr>
            <p:spPr>
              <a:xfrm flipH="1">
                <a:off x="6330339" y="5798187"/>
                <a:ext cx="315124" cy="323272"/>
              </a:xfrm>
              <a:prstGeom prst="straightConnector1">
                <a:avLst/>
              </a:prstGeom>
              <a:ln w="76200" cmpd="sng">
                <a:solidFill>
                  <a:srgbClr val="FC3743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8" name="Straight Arrow Connector 2217"/>
              <p:cNvCxnSpPr/>
              <p:nvPr/>
            </p:nvCxnSpPr>
            <p:spPr>
              <a:xfrm rot="16200000">
                <a:off x="6536482" y="5903771"/>
                <a:ext cx="1" cy="412286"/>
              </a:xfrm>
              <a:prstGeom prst="straightConnector1">
                <a:avLst/>
              </a:prstGeom>
              <a:ln w="76200" cmpd="sng">
                <a:solidFill>
                  <a:srgbClr val="FF0000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04" name="Group 2203"/>
            <p:cNvGrpSpPr/>
            <p:nvPr/>
          </p:nvGrpSpPr>
          <p:grpSpPr>
            <a:xfrm rot="5400000">
              <a:off x="11258660" y="4391114"/>
              <a:ext cx="458297" cy="334817"/>
              <a:chOff x="6330339" y="5786642"/>
              <a:chExt cx="631500" cy="334817"/>
            </a:xfrm>
          </p:grpSpPr>
          <p:cxnSp>
            <p:nvCxnSpPr>
              <p:cNvPr id="2213" name="Straight Arrow Connector 2212"/>
              <p:cNvCxnSpPr/>
              <p:nvPr/>
            </p:nvCxnSpPr>
            <p:spPr>
              <a:xfrm flipH="1" flipV="1">
                <a:off x="6646715" y="5786642"/>
                <a:ext cx="315124" cy="323272"/>
              </a:xfrm>
              <a:prstGeom prst="straightConnector1">
                <a:avLst/>
              </a:prstGeom>
              <a:ln w="76200" cmpd="sng">
                <a:solidFill>
                  <a:srgbClr val="FA7E88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4" name="Straight Arrow Connector 2213"/>
              <p:cNvCxnSpPr/>
              <p:nvPr/>
            </p:nvCxnSpPr>
            <p:spPr>
              <a:xfrm flipH="1">
                <a:off x="6330339" y="5798187"/>
                <a:ext cx="315124" cy="323272"/>
              </a:xfrm>
              <a:prstGeom prst="straightConnector1">
                <a:avLst/>
              </a:prstGeom>
              <a:ln w="76200" cmpd="sng">
                <a:solidFill>
                  <a:srgbClr val="FC3743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5" name="Straight Arrow Connector 2214"/>
              <p:cNvCxnSpPr/>
              <p:nvPr/>
            </p:nvCxnSpPr>
            <p:spPr>
              <a:xfrm rot="16200000">
                <a:off x="6536482" y="5903771"/>
                <a:ext cx="1" cy="412286"/>
              </a:xfrm>
              <a:prstGeom prst="straightConnector1">
                <a:avLst/>
              </a:prstGeom>
              <a:ln w="76200" cmpd="sng">
                <a:solidFill>
                  <a:srgbClr val="FF0000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05" name="Group 2204"/>
            <p:cNvGrpSpPr/>
            <p:nvPr/>
          </p:nvGrpSpPr>
          <p:grpSpPr>
            <a:xfrm rot="5400000">
              <a:off x="11270206" y="3909532"/>
              <a:ext cx="458297" cy="334817"/>
              <a:chOff x="6330339" y="5786642"/>
              <a:chExt cx="631500" cy="334817"/>
            </a:xfrm>
          </p:grpSpPr>
          <p:cxnSp>
            <p:nvCxnSpPr>
              <p:cNvPr id="2210" name="Straight Arrow Connector 2209"/>
              <p:cNvCxnSpPr/>
              <p:nvPr/>
            </p:nvCxnSpPr>
            <p:spPr>
              <a:xfrm flipH="1" flipV="1">
                <a:off x="6646715" y="5786642"/>
                <a:ext cx="315124" cy="323272"/>
              </a:xfrm>
              <a:prstGeom prst="straightConnector1">
                <a:avLst/>
              </a:prstGeom>
              <a:ln w="76200" cmpd="sng">
                <a:solidFill>
                  <a:srgbClr val="FA7E88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1" name="Straight Arrow Connector 2210"/>
              <p:cNvCxnSpPr/>
              <p:nvPr/>
            </p:nvCxnSpPr>
            <p:spPr>
              <a:xfrm flipH="1">
                <a:off x="6330339" y="5798187"/>
                <a:ext cx="315124" cy="323272"/>
              </a:xfrm>
              <a:prstGeom prst="straightConnector1">
                <a:avLst/>
              </a:prstGeom>
              <a:ln w="76200" cmpd="sng">
                <a:solidFill>
                  <a:srgbClr val="FC3743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2" name="Straight Arrow Connector 2211"/>
              <p:cNvCxnSpPr/>
              <p:nvPr/>
            </p:nvCxnSpPr>
            <p:spPr>
              <a:xfrm rot="16200000">
                <a:off x="6536482" y="5903771"/>
                <a:ext cx="1" cy="412286"/>
              </a:xfrm>
              <a:prstGeom prst="straightConnector1">
                <a:avLst/>
              </a:prstGeom>
              <a:ln w="76200" cmpd="sng">
                <a:solidFill>
                  <a:srgbClr val="FF0000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06" name="Group 2205"/>
            <p:cNvGrpSpPr/>
            <p:nvPr/>
          </p:nvGrpSpPr>
          <p:grpSpPr>
            <a:xfrm rot="5400000">
              <a:off x="11273603" y="3427651"/>
              <a:ext cx="458297" cy="334817"/>
              <a:chOff x="6330339" y="5786642"/>
              <a:chExt cx="631500" cy="334817"/>
            </a:xfrm>
          </p:grpSpPr>
          <p:cxnSp>
            <p:nvCxnSpPr>
              <p:cNvPr id="2207" name="Straight Arrow Connector 2206"/>
              <p:cNvCxnSpPr/>
              <p:nvPr/>
            </p:nvCxnSpPr>
            <p:spPr>
              <a:xfrm flipH="1" flipV="1">
                <a:off x="6646715" y="5786642"/>
                <a:ext cx="315124" cy="323272"/>
              </a:xfrm>
              <a:prstGeom prst="straightConnector1">
                <a:avLst/>
              </a:prstGeom>
              <a:ln w="76200" cmpd="sng">
                <a:solidFill>
                  <a:srgbClr val="FA7E88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8" name="Straight Arrow Connector 2207"/>
              <p:cNvCxnSpPr/>
              <p:nvPr/>
            </p:nvCxnSpPr>
            <p:spPr>
              <a:xfrm flipH="1">
                <a:off x="6330339" y="5798187"/>
                <a:ext cx="315124" cy="323272"/>
              </a:xfrm>
              <a:prstGeom prst="straightConnector1">
                <a:avLst/>
              </a:prstGeom>
              <a:ln w="76200" cmpd="sng">
                <a:solidFill>
                  <a:srgbClr val="FC3743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9" name="Straight Arrow Connector 2208"/>
              <p:cNvCxnSpPr/>
              <p:nvPr/>
            </p:nvCxnSpPr>
            <p:spPr>
              <a:xfrm rot="16200000">
                <a:off x="6536482" y="5903771"/>
                <a:ext cx="1" cy="412286"/>
              </a:xfrm>
              <a:prstGeom prst="straightConnector1">
                <a:avLst/>
              </a:prstGeom>
              <a:ln w="76200" cmpd="sng">
                <a:solidFill>
                  <a:srgbClr val="FF0000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219" name="Group 2218"/>
          <p:cNvGrpSpPr/>
          <p:nvPr/>
        </p:nvGrpSpPr>
        <p:grpSpPr>
          <a:xfrm>
            <a:off x="8772906" y="11320351"/>
            <a:ext cx="361516" cy="1897145"/>
            <a:chOff x="11308644" y="3365911"/>
            <a:chExt cx="361516" cy="1897145"/>
          </a:xfrm>
        </p:grpSpPr>
        <p:grpSp>
          <p:nvGrpSpPr>
            <p:cNvPr id="2220" name="Group 2219"/>
            <p:cNvGrpSpPr/>
            <p:nvPr/>
          </p:nvGrpSpPr>
          <p:grpSpPr>
            <a:xfrm rot="5400000">
              <a:off x="11246904" y="4866499"/>
              <a:ext cx="458297" cy="334817"/>
              <a:chOff x="6330339" y="5786642"/>
              <a:chExt cx="631500" cy="334817"/>
            </a:xfrm>
          </p:grpSpPr>
          <p:cxnSp>
            <p:nvCxnSpPr>
              <p:cNvPr id="2233" name="Straight Arrow Connector 2232"/>
              <p:cNvCxnSpPr/>
              <p:nvPr/>
            </p:nvCxnSpPr>
            <p:spPr>
              <a:xfrm flipH="1" flipV="1">
                <a:off x="6646715" y="5786642"/>
                <a:ext cx="315124" cy="323272"/>
              </a:xfrm>
              <a:prstGeom prst="straightConnector1">
                <a:avLst/>
              </a:prstGeom>
              <a:ln w="76200" cmpd="sng">
                <a:solidFill>
                  <a:srgbClr val="FA7E88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4" name="Straight Arrow Connector 2233"/>
              <p:cNvCxnSpPr/>
              <p:nvPr/>
            </p:nvCxnSpPr>
            <p:spPr>
              <a:xfrm flipH="1">
                <a:off x="6330339" y="5798187"/>
                <a:ext cx="315124" cy="323272"/>
              </a:xfrm>
              <a:prstGeom prst="straightConnector1">
                <a:avLst/>
              </a:prstGeom>
              <a:ln w="76200" cmpd="sng">
                <a:solidFill>
                  <a:srgbClr val="FC3743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5" name="Straight Arrow Connector 2234"/>
              <p:cNvCxnSpPr/>
              <p:nvPr/>
            </p:nvCxnSpPr>
            <p:spPr>
              <a:xfrm rot="16200000">
                <a:off x="6536482" y="5903771"/>
                <a:ext cx="1" cy="412286"/>
              </a:xfrm>
              <a:prstGeom prst="straightConnector1">
                <a:avLst/>
              </a:prstGeom>
              <a:ln w="76200" cmpd="sng">
                <a:solidFill>
                  <a:srgbClr val="FF0000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21" name="Group 2220"/>
            <p:cNvGrpSpPr/>
            <p:nvPr/>
          </p:nvGrpSpPr>
          <p:grpSpPr>
            <a:xfrm rot="5400000">
              <a:off x="11258660" y="4391114"/>
              <a:ext cx="458297" cy="334817"/>
              <a:chOff x="6330339" y="5786642"/>
              <a:chExt cx="631500" cy="334817"/>
            </a:xfrm>
          </p:grpSpPr>
          <p:cxnSp>
            <p:nvCxnSpPr>
              <p:cNvPr id="2230" name="Straight Arrow Connector 2229"/>
              <p:cNvCxnSpPr/>
              <p:nvPr/>
            </p:nvCxnSpPr>
            <p:spPr>
              <a:xfrm flipH="1" flipV="1">
                <a:off x="6646715" y="5786642"/>
                <a:ext cx="315124" cy="323272"/>
              </a:xfrm>
              <a:prstGeom prst="straightConnector1">
                <a:avLst/>
              </a:prstGeom>
              <a:ln w="76200" cmpd="sng">
                <a:solidFill>
                  <a:srgbClr val="FA7E88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1" name="Straight Arrow Connector 2230"/>
              <p:cNvCxnSpPr/>
              <p:nvPr/>
            </p:nvCxnSpPr>
            <p:spPr>
              <a:xfrm flipH="1">
                <a:off x="6330339" y="5798187"/>
                <a:ext cx="315124" cy="323272"/>
              </a:xfrm>
              <a:prstGeom prst="straightConnector1">
                <a:avLst/>
              </a:prstGeom>
              <a:ln w="76200" cmpd="sng">
                <a:solidFill>
                  <a:srgbClr val="FC3743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2" name="Straight Arrow Connector 2231"/>
              <p:cNvCxnSpPr/>
              <p:nvPr/>
            </p:nvCxnSpPr>
            <p:spPr>
              <a:xfrm rot="16200000">
                <a:off x="6536482" y="5903771"/>
                <a:ext cx="1" cy="412286"/>
              </a:xfrm>
              <a:prstGeom prst="straightConnector1">
                <a:avLst/>
              </a:prstGeom>
              <a:ln w="76200" cmpd="sng">
                <a:solidFill>
                  <a:srgbClr val="FF0000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22" name="Group 2221"/>
            <p:cNvGrpSpPr/>
            <p:nvPr/>
          </p:nvGrpSpPr>
          <p:grpSpPr>
            <a:xfrm rot="5400000">
              <a:off x="11270206" y="3909532"/>
              <a:ext cx="458297" cy="334817"/>
              <a:chOff x="6330339" y="5786642"/>
              <a:chExt cx="631500" cy="334817"/>
            </a:xfrm>
          </p:grpSpPr>
          <p:cxnSp>
            <p:nvCxnSpPr>
              <p:cNvPr id="2227" name="Straight Arrow Connector 2226"/>
              <p:cNvCxnSpPr/>
              <p:nvPr/>
            </p:nvCxnSpPr>
            <p:spPr>
              <a:xfrm flipH="1" flipV="1">
                <a:off x="6646715" y="5786642"/>
                <a:ext cx="315124" cy="323272"/>
              </a:xfrm>
              <a:prstGeom prst="straightConnector1">
                <a:avLst/>
              </a:prstGeom>
              <a:ln w="76200" cmpd="sng">
                <a:solidFill>
                  <a:srgbClr val="FA7E88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8" name="Straight Arrow Connector 2227"/>
              <p:cNvCxnSpPr/>
              <p:nvPr/>
            </p:nvCxnSpPr>
            <p:spPr>
              <a:xfrm flipH="1">
                <a:off x="6330339" y="5798187"/>
                <a:ext cx="315124" cy="323272"/>
              </a:xfrm>
              <a:prstGeom prst="straightConnector1">
                <a:avLst/>
              </a:prstGeom>
              <a:ln w="76200" cmpd="sng">
                <a:solidFill>
                  <a:srgbClr val="FC3743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9" name="Straight Arrow Connector 2228"/>
              <p:cNvCxnSpPr/>
              <p:nvPr/>
            </p:nvCxnSpPr>
            <p:spPr>
              <a:xfrm rot="16200000">
                <a:off x="6536482" y="5903771"/>
                <a:ext cx="1" cy="412286"/>
              </a:xfrm>
              <a:prstGeom prst="straightConnector1">
                <a:avLst/>
              </a:prstGeom>
              <a:ln w="76200" cmpd="sng">
                <a:solidFill>
                  <a:srgbClr val="FF0000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23" name="Group 2222"/>
            <p:cNvGrpSpPr/>
            <p:nvPr/>
          </p:nvGrpSpPr>
          <p:grpSpPr>
            <a:xfrm rot="5400000">
              <a:off x="11273603" y="3427651"/>
              <a:ext cx="458297" cy="334817"/>
              <a:chOff x="6330339" y="5786642"/>
              <a:chExt cx="631500" cy="334817"/>
            </a:xfrm>
          </p:grpSpPr>
          <p:cxnSp>
            <p:nvCxnSpPr>
              <p:cNvPr id="2224" name="Straight Arrow Connector 2223"/>
              <p:cNvCxnSpPr/>
              <p:nvPr/>
            </p:nvCxnSpPr>
            <p:spPr>
              <a:xfrm flipH="1" flipV="1">
                <a:off x="6646715" y="5786642"/>
                <a:ext cx="315124" cy="323272"/>
              </a:xfrm>
              <a:prstGeom prst="straightConnector1">
                <a:avLst/>
              </a:prstGeom>
              <a:ln w="76200" cmpd="sng">
                <a:solidFill>
                  <a:srgbClr val="FA7E88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5" name="Straight Arrow Connector 2224"/>
              <p:cNvCxnSpPr/>
              <p:nvPr/>
            </p:nvCxnSpPr>
            <p:spPr>
              <a:xfrm flipH="1">
                <a:off x="6330339" y="5798187"/>
                <a:ext cx="315124" cy="323272"/>
              </a:xfrm>
              <a:prstGeom prst="straightConnector1">
                <a:avLst/>
              </a:prstGeom>
              <a:ln w="76200" cmpd="sng">
                <a:solidFill>
                  <a:srgbClr val="FC3743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6" name="Straight Arrow Connector 2225"/>
              <p:cNvCxnSpPr/>
              <p:nvPr/>
            </p:nvCxnSpPr>
            <p:spPr>
              <a:xfrm rot="16200000">
                <a:off x="6536482" y="5903771"/>
                <a:ext cx="1" cy="412286"/>
              </a:xfrm>
              <a:prstGeom prst="straightConnector1">
                <a:avLst/>
              </a:prstGeom>
              <a:ln w="76200" cmpd="sng">
                <a:solidFill>
                  <a:srgbClr val="FF0000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236" name="Group 2235"/>
          <p:cNvGrpSpPr/>
          <p:nvPr/>
        </p:nvGrpSpPr>
        <p:grpSpPr>
          <a:xfrm rot="5400000">
            <a:off x="8722711" y="10912249"/>
            <a:ext cx="458297" cy="334817"/>
            <a:chOff x="6330339" y="5786642"/>
            <a:chExt cx="631500" cy="334817"/>
          </a:xfrm>
        </p:grpSpPr>
        <p:cxnSp>
          <p:nvCxnSpPr>
            <p:cNvPr id="2237" name="Straight Arrow Connector 2236"/>
            <p:cNvCxnSpPr/>
            <p:nvPr/>
          </p:nvCxnSpPr>
          <p:spPr>
            <a:xfrm flipH="1" flipV="1">
              <a:off x="6646715" y="5786642"/>
              <a:ext cx="315124" cy="323272"/>
            </a:xfrm>
            <a:prstGeom prst="straightConnector1">
              <a:avLst/>
            </a:prstGeom>
            <a:ln w="76200" cmpd="sng">
              <a:solidFill>
                <a:srgbClr val="FA7E88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8" name="Straight Arrow Connector 2237"/>
            <p:cNvCxnSpPr/>
            <p:nvPr/>
          </p:nvCxnSpPr>
          <p:spPr>
            <a:xfrm flipH="1">
              <a:off x="6330339" y="5798187"/>
              <a:ext cx="315124" cy="323272"/>
            </a:xfrm>
            <a:prstGeom prst="straightConnector1">
              <a:avLst/>
            </a:prstGeom>
            <a:ln w="76200" cmpd="sng">
              <a:solidFill>
                <a:srgbClr val="FC3743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9" name="Straight Arrow Connector 2238"/>
            <p:cNvCxnSpPr/>
            <p:nvPr/>
          </p:nvCxnSpPr>
          <p:spPr>
            <a:xfrm rot="16200000">
              <a:off x="6536482" y="5903771"/>
              <a:ext cx="1" cy="412286"/>
            </a:xfrm>
            <a:prstGeom prst="straightConnector1">
              <a:avLst/>
            </a:prstGeom>
            <a:ln w="76200" cmpd="sng">
              <a:solidFill>
                <a:srgbClr val="FF0000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40" name="Straight Arrow Connector 2239"/>
          <p:cNvCxnSpPr/>
          <p:nvPr/>
        </p:nvCxnSpPr>
        <p:spPr>
          <a:xfrm flipH="1">
            <a:off x="12794249" y="14516831"/>
            <a:ext cx="764856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41" name="Straight Arrow Connector 2240"/>
          <p:cNvCxnSpPr/>
          <p:nvPr/>
        </p:nvCxnSpPr>
        <p:spPr>
          <a:xfrm>
            <a:off x="19126165" y="14448704"/>
            <a:ext cx="1026104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42" name="Straight Arrow Connector 2241"/>
          <p:cNvCxnSpPr/>
          <p:nvPr/>
        </p:nvCxnSpPr>
        <p:spPr>
          <a:xfrm>
            <a:off x="19113036" y="21548396"/>
            <a:ext cx="1026104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43" name="Straight Arrow Connector 2242"/>
          <p:cNvCxnSpPr/>
          <p:nvPr/>
        </p:nvCxnSpPr>
        <p:spPr>
          <a:xfrm>
            <a:off x="19126165" y="25730174"/>
            <a:ext cx="1026104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44" name="Straight Arrow Connector 2243"/>
          <p:cNvCxnSpPr/>
          <p:nvPr/>
        </p:nvCxnSpPr>
        <p:spPr>
          <a:xfrm flipH="1">
            <a:off x="12946649" y="18281033"/>
            <a:ext cx="2168426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45" name="Straight Arrow Connector 2244"/>
          <p:cNvCxnSpPr/>
          <p:nvPr/>
        </p:nvCxnSpPr>
        <p:spPr>
          <a:xfrm flipH="1">
            <a:off x="2648402" y="29238947"/>
            <a:ext cx="503344" cy="1168603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246" name="Group 2245"/>
          <p:cNvGrpSpPr/>
          <p:nvPr/>
        </p:nvGrpSpPr>
        <p:grpSpPr>
          <a:xfrm>
            <a:off x="4922374" y="22644149"/>
            <a:ext cx="374545" cy="337125"/>
            <a:chOff x="6330339" y="5786642"/>
            <a:chExt cx="631500" cy="337125"/>
          </a:xfrm>
        </p:grpSpPr>
        <p:cxnSp>
          <p:nvCxnSpPr>
            <p:cNvPr id="2247" name="Straight Arrow Connector 2246"/>
            <p:cNvCxnSpPr/>
            <p:nvPr/>
          </p:nvCxnSpPr>
          <p:spPr>
            <a:xfrm flipH="1" flipV="1">
              <a:off x="6646715" y="5786642"/>
              <a:ext cx="315124" cy="323272"/>
            </a:xfrm>
            <a:prstGeom prst="straightConnector1">
              <a:avLst/>
            </a:prstGeom>
            <a:ln w="76200" cmpd="sng">
              <a:solidFill>
                <a:srgbClr val="FA7E88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8" name="Straight Arrow Connector 2247"/>
            <p:cNvCxnSpPr/>
            <p:nvPr/>
          </p:nvCxnSpPr>
          <p:spPr>
            <a:xfrm flipH="1">
              <a:off x="6330339" y="5798187"/>
              <a:ext cx="315124" cy="323272"/>
            </a:xfrm>
            <a:prstGeom prst="straightConnector1">
              <a:avLst/>
            </a:prstGeom>
            <a:ln w="76200" cmpd="sng">
              <a:solidFill>
                <a:srgbClr val="FC3743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9" name="Straight Arrow Connector 2248"/>
            <p:cNvCxnSpPr/>
            <p:nvPr/>
          </p:nvCxnSpPr>
          <p:spPr>
            <a:xfrm>
              <a:off x="6409997" y="6123767"/>
              <a:ext cx="551842" cy="0"/>
            </a:xfrm>
            <a:prstGeom prst="straightConnector1">
              <a:avLst/>
            </a:prstGeom>
            <a:ln w="76200" cmpd="sng">
              <a:solidFill>
                <a:srgbClr val="FF0000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50" name="Group 2249"/>
          <p:cNvGrpSpPr/>
          <p:nvPr/>
        </p:nvGrpSpPr>
        <p:grpSpPr>
          <a:xfrm>
            <a:off x="4547829" y="22640596"/>
            <a:ext cx="374545" cy="337125"/>
            <a:chOff x="6330339" y="5786642"/>
            <a:chExt cx="631500" cy="337125"/>
          </a:xfrm>
        </p:grpSpPr>
        <p:cxnSp>
          <p:nvCxnSpPr>
            <p:cNvPr id="2251" name="Straight Arrow Connector 2250"/>
            <p:cNvCxnSpPr/>
            <p:nvPr/>
          </p:nvCxnSpPr>
          <p:spPr>
            <a:xfrm flipH="1" flipV="1">
              <a:off x="6646715" y="5786642"/>
              <a:ext cx="315124" cy="323272"/>
            </a:xfrm>
            <a:prstGeom prst="straightConnector1">
              <a:avLst/>
            </a:prstGeom>
            <a:ln w="76200" cmpd="sng">
              <a:solidFill>
                <a:srgbClr val="FA7E88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2" name="Straight Arrow Connector 2251"/>
            <p:cNvCxnSpPr/>
            <p:nvPr/>
          </p:nvCxnSpPr>
          <p:spPr>
            <a:xfrm flipH="1">
              <a:off x="6330339" y="5798187"/>
              <a:ext cx="315124" cy="323272"/>
            </a:xfrm>
            <a:prstGeom prst="straightConnector1">
              <a:avLst/>
            </a:prstGeom>
            <a:ln w="76200" cmpd="sng">
              <a:solidFill>
                <a:srgbClr val="FC3743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3" name="Straight Arrow Connector 2252"/>
            <p:cNvCxnSpPr/>
            <p:nvPr/>
          </p:nvCxnSpPr>
          <p:spPr>
            <a:xfrm>
              <a:off x="6409997" y="6123767"/>
              <a:ext cx="551842" cy="0"/>
            </a:xfrm>
            <a:prstGeom prst="straightConnector1">
              <a:avLst/>
            </a:prstGeom>
            <a:ln w="76200" cmpd="sng">
              <a:solidFill>
                <a:srgbClr val="FF0000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54" name="Group 2253"/>
          <p:cNvGrpSpPr/>
          <p:nvPr/>
        </p:nvGrpSpPr>
        <p:grpSpPr>
          <a:xfrm>
            <a:off x="4583488" y="29975873"/>
            <a:ext cx="2135687" cy="389405"/>
            <a:chOff x="7435565" y="19910283"/>
            <a:chExt cx="1873468" cy="354203"/>
          </a:xfrm>
        </p:grpSpPr>
        <p:grpSp>
          <p:nvGrpSpPr>
            <p:cNvPr id="2255" name="Group 2254"/>
            <p:cNvGrpSpPr/>
            <p:nvPr/>
          </p:nvGrpSpPr>
          <p:grpSpPr>
            <a:xfrm>
              <a:off x="7810853" y="19923513"/>
              <a:ext cx="1498180" cy="340973"/>
              <a:chOff x="7126101" y="5664970"/>
              <a:chExt cx="1498180" cy="340973"/>
            </a:xfrm>
          </p:grpSpPr>
          <p:grpSp>
            <p:nvGrpSpPr>
              <p:cNvPr id="2260" name="Group 2259"/>
              <p:cNvGrpSpPr/>
              <p:nvPr/>
            </p:nvGrpSpPr>
            <p:grpSpPr>
              <a:xfrm>
                <a:off x="8249736" y="5668523"/>
                <a:ext cx="374545" cy="337125"/>
                <a:chOff x="6330339" y="5786642"/>
                <a:chExt cx="631500" cy="337125"/>
              </a:xfrm>
            </p:grpSpPr>
            <p:cxnSp>
              <p:nvCxnSpPr>
                <p:cNvPr id="2273" name="Straight Arrow Connector 2272"/>
                <p:cNvCxnSpPr/>
                <p:nvPr/>
              </p:nvCxnSpPr>
              <p:spPr>
                <a:xfrm flipH="1" flipV="1">
                  <a:off x="6646715" y="5786642"/>
                  <a:ext cx="315124" cy="323272"/>
                </a:xfrm>
                <a:prstGeom prst="straightConnector1">
                  <a:avLst/>
                </a:prstGeom>
                <a:ln w="76200" cmpd="sng">
                  <a:solidFill>
                    <a:srgbClr val="FA7E88"/>
                  </a:solidFill>
                  <a:headEnd type="none"/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74" name="Straight Arrow Connector 2273"/>
                <p:cNvCxnSpPr/>
                <p:nvPr/>
              </p:nvCxnSpPr>
              <p:spPr>
                <a:xfrm flipH="1">
                  <a:off x="6330339" y="5798187"/>
                  <a:ext cx="315124" cy="323272"/>
                </a:xfrm>
                <a:prstGeom prst="straightConnector1">
                  <a:avLst/>
                </a:prstGeom>
                <a:ln w="76200" cmpd="sng">
                  <a:solidFill>
                    <a:srgbClr val="FC3743"/>
                  </a:solidFill>
                  <a:headEnd type="none"/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75" name="Straight Arrow Connector 2274"/>
                <p:cNvCxnSpPr/>
                <p:nvPr/>
              </p:nvCxnSpPr>
              <p:spPr>
                <a:xfrm>
                  <a:off x="6409997" y="6123767"/>
                  <a:ext cx="551842" cy="0"/>
                </a:xfrm>
                <a:prstGeom prst="straightConnector1">
                  <a:avLst/>
                </a:prstGeom>
                <a:ln w="76200" cmpd="sng">
                  <a:solidFill>
                    <a:srgbClr val="FF0000"/>
                  </a:solidFill>
                  <a:headEnd type="none"/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61" name="Group 2260"/>
              <p:cNvGrpSpPr/>
              <p:nvPr/>
            </p:nvGrpSpPr>
            <p:grpSpPr>
              <a:xfrm>
                <a:off x="7875191" y="5664970"/>
                <a:ext cx="374545" cy="337125"/>
                <a:chOff x="6330339" y="5786642"/>
                <a:chExt cx="631500" cy="337125"/>
              </a:xfrm>
            </p:grpSpPr>
            <p:cxnSp>
              <p:nvCxnSpPr>
                <p:cNvPr id="2270" name="Straight Arrow Connector 2269"/>
                <p:cNvCxnSpPr/>
                <p:nvPr/>
              </p:nvCxnSpPr>
              <p:spPr>
                <a:xfrm flipH="1" flipV="1">
                  <a:off x="6646715" y="5786642"/>
                  <a:ext cx="315124" cy="323272"/>
                </a:xfrm>
                <a:prstGeom prst="straightConnector1">
                  <a:avLst/>
                </a:prstGeom>
                <a:ln w="76200" cmpd="sng">
                  <a:solidFill>
                    <a:srgbClr val="FA7E88"/>
                  </a:solidFill>
                  <a:headEnd type="none"/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71" name="Straight Arrow Connector 2270"/>
                <p:cNvCxnSpPr/>
                <p:nvPr/>
              </p:nvCxnSpPr>
              <p:spPr>
                <a:xfrm flipH="1">
                  <a:off x="6330339" y="5798187"/>
                  <a:ext cx="315124" cy="323272"/>
                </a:xfrm>
                <a:prstGeom prst="straightConnector1">
                  <a:avLst/>
                </a:prstGeom>
                <a:ln w="76200" cmpd="sng">
                  <a:solidFill>
                    <a:srgbClr val="FC3743"/>
                  </a:solidFill>
                  <a:headEnd type="none"/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72" name="Straight Arrow Connector 2271"/>
                <p:cNvCxnSpPr/>
                <p:nvPr/>
              </p:nvCxnSpPr>
              <p:spPr>
                <a:xfrm>
                  <a:off x="6409997" y="6123767"/>
                  <a:ext cx="551842" cy="0"/>
                </a:xfrm>
                <a:prstGeom prst="straightConnector1">
                  <a:avLst/>
                </a:prstGeom>
                <a:ln w="76200" cmpd="sng">
                  <a:solidFill>
                    <a:srgbClr val="FF0000"/>
                  </a:solidFill>
                  <a:headEnd type="none"/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62" name="Group 2261"/>
              <p:cNvGrpSpPr/>
              <p:nvPr/>
            </p:nvGrpSpPr>
            <p:grpSpPr>
              <a:xfrm>
                <a:off x="7500646" y="5668818"/>
                <a:ext cx="374545" cy="337125"/>
                <a:chOff x="6330339" y="5786642"/>
                <a:chExt cx="631500" cy="337125"/>
              </a:xfrm>
            </p:grpSpPr>
            <p:cxnSp>
              <p:nvCxnSpPr>
                <p:cNvPr id="2267" name="Straight Arrow Connector 2266"/>
                <p:cNvCxnSpPr/>
                <p:nvPr/>
              </p:nvCxnSpPr>
              <p:spPr>
                <a:xfrm flipH="1" flipV="1">
                  <a:off x="6646715" y="5786642"/>
                  <a:ext cx="315124" cy="323272"/>
                </a:xfrm>
                <a:prstGeom prst="straightConnector1">
                  <a:avLst/>
                </a:prstGeom>
                <a:ln w="76200" cmpd="sng">
                  <a:solidFill>
                    <a:srgbClr val="FA7E88"/>
                  </a:solidFill>
                  <a:headEnd type="none"/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8" name="Straight Arrow Connector 2267"/>
                <p:cNvCxnSpPr/>
                <p:nvPr/>
              </p:nvCxnSpPr>
              <p:spPr>
                <a:xfrm flipH="1">
                  <a:off x="6330339" y="5798187"/>
                  <a:ext cx="315124" cy="323272"/>
                </a:xfrm>
                <a:prstGeom prst="straightConnector1">
                  <a:avLst/>
                </a:prstGeom>
                <a:ln w="76200" cmpd="sng">
                  <a:solidFill>
                    <a:srgbClr val="FC3743"/>
                  </a:solidFill>
                  <a:headEnd type="none"/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9" name="Straight Arrow Connector 2268"/>
                <p:cNvCxnSpPr/>
                <p:nvPr/>
              </p:nvCxnSpPr>
              <p:spPr>
                <a:xfrm>
                  <a:off x="6409997" y="6123767"/>
                  <a:ext cx="551842" cy="0"/>
                </a:xfrm>
                <a:prstGeom prst="straightConnector1">
                  <a:avLst/>
                </a:prstGeom>
                <a:ln w="76200" cmpd="sng">
                  <a:solidFill>
                    <a:srgbClr val="FF0000"/>
                  </a:solidFill>
                  <a:headEnd type="none"/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63" name="Group 2262"/>
              <p:cNvGrpSpPr/>
              <p:nvPr/>
            </p:nvGrpSpPr>
            <p:grpSpPr>
              <a:xfrm>
                <a:off x="7126101" y="5665593"/>
                <a:ext cx="374545" cy="337125"/>
                <a:chOff x="6330339" y="5786642"/>
                <a:chExt cx="631500" cy="337125"/>
              </a:xfrm>
            </p:grpSpPr>
            <p:cxnSp>
              <p:nvCxnSpPr>
                <p:cNvPr id="2264" name="Straight Arrow Connector 2263"/>
                <p:cNvCxnSpPr/>
                <p:nvPr/>
              </p:nvCxnSpPr>
              <p:spPr>
                <a:xfrm flipH="1" flipV="1">
                  <a:off x="6646715" y="5786642"/>
                  <a:ext cx="315124" cy="323272"/>
                </a:xfrm>
                <a:prstGeom prst="straightConnector1">
                  <a:avLst/>
                </a:prstGeom>
                <a:ln w="76200" cmpd="sng">
                  <a:solidFill>
                    <a:srgbClr val="FA7E88"/>
                  </a:solidFill>
                  <a:headEnd type="none"/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5" name="Straight Arrow Connector 2264"/>
                <p:cNvCxnSpPr/>
                <p:nvPr/>
              </p:nvCxnSpPr>
              <p:spPr>
                <a:xfrm flipH="1">
                  <a:off x="6330339" y="5798187"/>
                  <a:ext cx="315124" cy="323272"/>
                </a:xfrm>
                <a:prstGeom prst="straightConnector1">
                  <a:avLst/>
                </a:prstGeom>
                <a:ln w="76200" cmpd="sng">
                  <a:solidFill>
                    <a:srgbClr val="FC3743"/>
                  </a:solidFill>
                  <a:headEnd type="none"/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6" name="Straight Arrow Connector 2265"/>
                <p:cNvCxnSpPr/>
                <p:nvPr/>
              </p:nvCxnSpPr>
              <p:spPr>
                <a:xfrm>
                  <a:off x="6409997" y="6123767"/>
                  <a:ext cx="551842" cy="0"/>
                </a:xfrm>
                <a:prstGeom prst="straightConnector1">
                  <a:avLst/>
                </a:prstGeom>
                <a:ln w="76200" cmpd="sng">
                  <a:solidFill>
                    <a:srgbClr val="FF0000"/>
                  </a:solidFill>
                  <a:headEnd type="none"/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256" name="Group 2255"/>
            <p:cNvGrpSpPr/>
            <p:nvPr/>
          </p:nvGrpSpPr>
          <p:grpSpPr>
            <a:xfrm>
              <a:off x="7435565" y="19910283"/>
              <a:ext cx="374545" cy="337125"/>
              <a:chOff x="6330339" y="5786642"/>
              <a:chExt cx="631500" cy="337125"/>
            </a:xfrm>
          </p:grpSpPr>
          <p:cxnSp>
            <p:nvCxnSpPr>
              <p:cNvPr id="2257" name="Straight Arrow Connector 2256"/>
              <p:cNvCxnSpPr/>
              <p:nvPr/>
            </p:nvCxnSpPr>
            <p:spPr>
              <a:xfrm flipH="1" flipV="1">
                <a:off x="6646715" y="5786642"/>
                <a:ext cx="315124" cy="323272"/>
              </a:xfrm>
              <a:prstGeom prst="straightConnector1">
                <a:avLst/>
              </a:prstGeom>
              <a:ln w="76200" cmpd="sng">
                <a:solidFill>
                  <a:srgbClr val="FA7E88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8" name="Straight Arrow Connector 2257"/>
              <p:cNvCxnSpPr/>
              <p:nvPr/>
            </p:nvCxnSpPr>
            <p:spPr>
              <a:xfrm flipH="1">
                <a:off x="6330339" y="5798187"/>
                <a:ext cx="315124" cy="323272"/>
              </a:xfrm>
              <a:prstGeom prst="straightConnector1">
                <a:avLst/>
              </a:prstGeom>
              <a:ln w="76200" cmpd="sng">
                <a:solidFill>
                  <a:srgbClr val="FC3743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9" name="Straight Arrow Connector 2258"/>
              <p:cNvCxnSpPr/>
              <p:nvPr/>
            </p:nvCxnSpPr>
            <p:spPr>
              <a:xfrm>
                <a:off x="6409997" y="6123767"/>
                <a:ext cx="551842" cy="0"/>
              </a:xfrm>
              <a:prstGeom prst="straightConnector1">
                <a:avLst/>
              </a:prstGeom>
              <a:ln w="76200" cmpd="sng">
                <a:solidFill>
                  <a:srgbClr val="FF0000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276" name="Group 2275"/>
          <p:cNvGrpSpPr/>
          <p:nvPr/>
        </p:nvGrpSpPr>
        <p:grpSpPr>
          <a:xfrm>
            <a:off x="8761360" y="20373996"/>
            <a:ext cx="361516" cy="1897145"/>
            <a:chOff x="11308644" y="3365911"/>
            <a:chExt cx="361516" cy="1897145"/>
          </a:xfrm>
        </p:grpSpPr>
        <p:grpSp>
          <p:nvGrpSpPr>
            <p:cNvPr id="2277" name="Group 2276"/>
            <p:cNvGrpSpPr/>
            <p:nvPr/>
          </p:nvGrpSpPr>
          <p:grpSpPr>
            <a:xfrm rot="5400000">
              <a:off x="11246904" y="4866499"/>
              <a:ext cx="458297" cy="334817"/>
              <a:chOff x="6330339" y="5786642"/>
              <a:chExt cx="631500" cy="334817"/>
            </a:xfrm>
          </p:grpSpPr>
          <p:cxnSp>
            <p:nvCxnSpPr>
              <p:cNvPr id="2290" name="Straight Arrow Connector 2289"/>
              <p:cNvCxnSpPr/>
              <p:nvPr/>
            </p:nvCxnSpPr>
            <p:spPr>
              <a:xfrm flipH="1" flipV="1">
                <a:off x="6646715" y="5786642"/>
                <a:ext cx="315124" cy="323272"/>
              </a:xfrm>
              <a:prstGeom prst="straightConnector1">
                <a:avLst/>
              </a:prstGeom>
              <a:ln w="76200" cmpd="sng">
                <a:solidFill>
                  <a:srgbClr val="FA7E88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1" name="Straight Arrow Connector 2290"/>
              <p:cNvCxnSpPr/>
              <p:nvPr/>
            </p:nvCxnSpPr>
            <p:spPr>
              <a:xfrm flipH="1">
                <a:off x="6330339" y="5798187"/>
                <a:ext cx="315124" cy="323272"/>
              </a:xfrm>
              <a:prstGeom prst="straightConnector1">
                <a:avLst/>
              </a:prstGeom>
              <a:ln w="76200" cmpd="sng">
                <a:solidFill>
                  <a:srgbClr val="FC3743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2" name="Straight Arrow Connector 2291"/>
              <p:cNvCxnSpPr/>
              <p:nvPr/>
            </p:nvCxnSpPr>
            <p:spPr>
              <a:xfrm rot="16200000">
                <a:off x="6536482" y="5903771"/>
                <a:ext cx="1" cy="412286"/>
              </a:xfrm>
              <a:prstGeom prst="straightConnector1">
                <a:avLst/>
              </a:prstGeom>
              <a:ln w="76200" cmpd="sng">
                <a:solidFill>
                  <a:srgbClr val="FF0000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78" name="Group 2277"/>
            <p:cNvGrpSpPr/>
            <p:nvPr/>
          </p:nvGrpSpPr>
          <p:grpSpPr>
            <a:xfrm rot="5400000">
              <a:off x="11258660" y="4391114"/>
              <a:ext cx="458297" cy="334817"/>
              <a:chOff x="6330339" y="5786642"/>
              <a:chExt cx="631500" cy="334817"/>
            </a:xfrm>
          </p:grpSpPr>
          <p:cxnSp>
            <p:nvCxnSpPr>
              <p:cNvPr id="2287" name="Straight Arrow Connector 2286"/>
              <p:cNvCxnSpPr/>
              <p:nvPr/>
            </p:nvCxnSpPr>
            <p:spPr>
              <a:xfrm flipH="1" flipV="1">
                <a:off x="6646715" y="5786642"/>
                <a:ext cx="315124" cy="323272"/>
              </a:xfrm>
              <a:prstGeom prst="straightConnector1">
                <a:avLst/>
              </a:prstGeom>
              <a:ln w="76200" cmpd="sng">
                <a:solidFill>
                  <a:srgbClr val="FA7E88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8" name="Straight Arrow Connector 2287"/>
              <p:cNvCxnSpPr/>
              <p:nvPr/>
            </p:nvCxnSpPr>
            <p:spPr>
              <a:xfrm flipH="1">
                <a:off x="6330339" y="5798187"/>
                <a:ext cx="315124" cy="323272"/>
              </a:xfrm>
              <a:prstGeom prst="straightConnector1">
                <a:avLst/>
              </a:prstGeom>
              <a:ln w="76200" cmpd="sng">
                <a:solidFill>
                  <a:srgbClr val="FC3743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9" name="Straight Arrow Connector 2288"/>
              <p:cNvCxnSpPr/>
              <p:nvPr/>
            </p:nvCxnSpPr>
            <p:spPr>
              <a:xfrm rot="16200000">
                <a:off x="6536482" y="5903771"/>
                <a:ext cx="1" cy="412286"/>
              </a:xfrm>
              <a:prstGeom prst="straightConnector1">
                <a:avLst/>
              </a:prstGeom>
              <a:ln w="76200" cmpd="sng">
                <a:solidFill>
                  <a:srgbClr val="FF0000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79" name="Group 2278"/>
            <p:cNvGrpSpPr/>
            <p:nvPr/>
          </p:nvGrpSpPr>
          <p:grpSpPr>
            <a:xfrm rot="5400000">
              <a:off x="11270206" y="3909532"/>
              <a:ext cx="458297" cy="334817"/>
              <a:chOff x="6330339" y="5786642"/>
              <a:chExt cx="631500" cy="334817"/>
            </a:xfrm>
          </p:grpSpPr>
          <p:cxnSp>
            <p:nvCxnSpPr>
              <p:cNvPr id="2284" name="Straight Arrow Connector 2283"/>
              <p:cNvCxnSpPr/>
              <p:nvPr/>
            </p:nvCxnSpPr>
            <p:spPr>
              <a:xfrm flipH="1" flipV="1">
                <a:off x="6646715" y="5786642"/>
                <a:ext cx="315124" cy="323272"/>
              </a:xfrm>
              <a:prstGeom prst="straightConnector1">
                <a:avLst/>
              </a:prstGeom>
              <a:ln w="76200" cmpd="sng">
                <a:solidFill>
                  <a:srgbClr val="FA7E88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5" name="Straight Arrow Connector 2284"/>
              <p:cNvCxnSpPr/>
              <p:nvPr/>
            </p:nvCxnSpPr>
            <p:spPr>
              <a:xfrm flipH="1">
                <a:off x="6330339" y="5798187"/>
                <a:ext cx="315124" cy="323272"/>
              </a:xfrm>
              <a:prstGeom prst="straightConnector1">
                <a:avLst/>
              </a:prstGeom>
              <a:ln w="76200" cmpd="sng">
                <a:solidFill>
                  <a:srgbClr val="FC3743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6" name="Straight Arrow Connector 2285"/>
              <p:cNvCxnSpPr/>
              <p:nvPr/>
            </p:nvCxnSpPr>
            <p:spPr>
              <a:xfrm rot="16200000">
                <a:off x="6536482" y="5903771"/>
                <a:ext cx="1" cy="412286"/>
              </a:xfrm>
              <a:prstGeom prst="straightConnector1">
                <a:avLst/>
              </a:prstGeom>
              <a:ln w="76200" cmpd="sng">
                <a:solidFill>
                  <a:srgbClr val="FF0000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80" name="Group 2279"/>
            <p:cNvGrpSpPr/>
            <p:nvPr/>
          </p:nvGrpSpPr>
          <p:grpSpPr>
            <a:xfrm rot="5400000">
              <a:off x="11273603" y="3427651"/>
              <a:ext cx="458297" cy="334817"/>
              <a:chOff x="6330339" y="5786642"/>
              <a:chExt cx="631500" cy="334817"/>
            </a:xfrm>
          </p:grpSpPr>
          <p:cxnSp>
            <p:nvCxnSpPr>
              <p:cNvPr id="2281" name="Straight Arrow Connector 2280"/>
              <p:cNvCxnSpPr/>
              <p:nvPr/>
            </p:nvCxnSpPr>
            <p:spPr>
              <a:xfrm flipH="1" flipV="1">
                <a:off x="6646715" y="5786642"/>
                <a:ext cx="315124" cy="323272"/>
              </a:xfrm>
              <a:prstGeom prst="straightConnector1">
                <a:avLst/>
              </a:prstGeom>
              <a:ln w="76200" cmpd="sng">
                <a:solidFill>
                  <a:srgbClr val="FA7E88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2" name="Straight Arrow Connector 2281"/>
              <p:cNvCxnSpPr/>
              <p:nvPr/>
            </p:nvCxnSpPr>
            <p:spPr>
              <a:xfrm flipH="1">
                <a:off x="6330339" y="5798187"/>
                <a:ext cx="315124" cy="323272"/>
              </a:xfrm>
              <a:prstGeom prst="straightConnector1">
                <a:avLst/>
              </a:prstGeom>
              <a:ln w="76200" cmpd="sng">
                <a:solidFill>
                  <a:srgbClr val="FC3743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3" name="Straight Arrow Connector 2282"/>
              <p:cNvCxnSpPr/>
              <p:nvPr/>
            </p:nvCxnSpPr>
            <p:spPr>
              <a:xfrm rot="16200000">
                <a:off x="6536482" y="5903771"/>
                <a:ext cx="1" cy="412286"/>
              </a:xfrm>
              <a:prstGeom prst="straightConnector1">
                <a:avLst/>
              </a:prstGeom>
              <a:ln w="76200" cmpd="sng">
                <a:solidFill>
                  <a:srgbClr val="FF0000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293" name="Group 2292"/>
          <p:cNvGrpSpPr/>
          <p:nvPr/>
        </p:nvGrpSpPr>
        <p:grpSpPr>
          <a:xfrm rot="5400000">
            <a:off x="8690240" y="19940774"/>
            <a:ext cx="458297" cy="334817"/>
            <a:chOff x="6330339" y="5786642"/>
            <a:chExt cx="631500" cy="334817"/>
          </a:xfrm>
        </p:grpSpPr>
        <p:cxnSp>
          <p:nvCxnSpPr>
            <p:cNvPr id="2294" name="Straight Arrow Connector 2293"/>
            <p:cNvCxnSpPr/>
            <p:nvPr/>
          </p:nvCxnSpPr>
          <p:spPr>
            <a:xfrm flipH="1" flipV="1">
              <a:off x="6646715" y="5786642"/>
              <a:ext cx="315124" cy="323272"/>
            </a:xfrm>
            <a:prstGeom prst="straightConnector1">
              <a:avLst/>
            </a:prstGeom>
            <a:ln w="76200" cmpd="sng">
              <a:solidFill>
                <a:srgbClr val="FA7E88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5" name="Straight Arrow Connector 2294"/>
            <p:cNvCxnSpPr/>
            <p:nvPr/>
          </p:nvCxnSpPr>
          <p:spPr>
            <a:xfrm flipH="1">
              <a:off x="6330339" y="5798187"/>
              <a:ext cx="315124" cy="323272"/>
            </a:xfrm>
            <a:prstGeom prst="straightConnector1">
              <a:avLst/>
            </a:prstGeom>
            <a:ln w="76200" cmpd="sng">
              <a:solidFill>
                <a:srgbClr val="FC3743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6" name="Straight Arrow Connector 2295"/>
            <p:cNvCxnSpPr/>
            <p:nvPr/>
          </p:nvCxnSpPr>
          <p:spPr>
            <a:xfrm rot="16200000">
              <a:off x="6536482" y="5903771"/>
              <a:ext cx="1" cy="412286"/>
            </a:xfrm>
            <a:prstGeom prst="straightConnector1">
              <a:avLst/>
            </a:prstGeom>
            <a:ln w="76200" cmpd="sng">
              <a:solidFill>
                <a:srgbClr val="FF0000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97" name="Group 2296"/>
          <p:cNvGrpSpPr/>
          <p:nvPr/>
        </p:nvGrpSpPr>
        <p:grpSpPr>
          <a:xfrm rot="5400000">
            <a:off x="8701996" y="19465389"/>
            <a:ext cx="458297" cy="334817"/>
            <a:chOff x="6330339" y="5786642"/>
            <a:chExt cx="631500" cy="334817"/>
          </a:xfrm>
        </p:grpSpPr>
        <p:cxnSp>
          <p:nvCxnSpPr>
            <p:cNvPr id="2298" name="Straight Arrow Connector 2297"/>
            <p:cNvCxnSpPr/>
            <p:nvPr/>
          </p:nvCxnSpPr>
          <p:spPr>
            <a:xfrm flipH="1" flipV="1">
              <a:off x="6646715" y="5786642"/>
              <a:ext cx="315124" cy="323272"/>
            </a:xfrm>
            <a:prstGeom prst="straightConnector1">
              <a:avLst/>
            </a:prstGeom>
            <a:ln w="76200" cmpd="sng">
              <a:solidFill>
                <a:srgbClr val="FA7E88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9" name="Straight Arrow Connector 2298"/>
            <p:cNvCxnSpPr/>
            <p:nvPr/>
          </p:nvCxnSpPr>
          <p:spPr>
            <a:xfrm flipH="1">
              <a:off x="6330339" y="5798187"/>
              <a:ext cx="315124" cy="323272"/>
            </a:xfrm>
            <a:prstGeom prst="straightConnector1">
              <a:avLst/>
            </a:prstGeom>
            <a:ln w="76200" cmpd="sng">
              <a:solidFill>
                <a:srgbClr val="FC3743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0" name="Straight Arrow Connector 2299"/>
            <p:cNvCxnSpPr/>
            <p:nvPr/>
          </p:nvCxnSpPr>
          <p:spPr>
            <a:xfrm rot="16200000">
              <a:off x="6536482" y="5903771"/>
              <a:ext cx="1" cy="412286"/>
            </a:xfrm>
            <a:prstGeom prst="straightConnector1">
              <a:avLst/>
            </a:prstGeom>
            <a:ln w="76200" cmpd="sng">
              <a:solidFill>
                <a:srgbClr val="FF0000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01" name="Group 2300"/>
          <p:cNvGrpSpPr/>
          <p:nvPr/>
        </p:nvGrpSpPr>
        <p:grpSpPr>
          <a:xfrm rot="5400000">
            <a:off x="8713542" y="18983807"/>
            <a:ext cx="458297" cy="334817"/>
            <a:chOff x="6330339" y="5786642"/>
            <a:chExt cx="631500" cy="334817"/>
          </a:xfrm>
        </p:grpSpPr>
        <p:cxnSp>
          <p:nvCxnSpPr>
            <p:cNvPr id="2302" name="Straight Arrow Connector 2301"/>
            <p:cNvCxnSpPr/>
            <p:nvPr/>
          </p:nvCxnSpPr>
          <p:spPr>
            <a:xfrm flipH="1" flipV="1">
              <a:off x="6646715" y="5786642"/>
              <a:ext cx="315124" cy="323272"/>
            </a:xfrm>
            <a:prstGeom prst="straightConnector1">
              <a:avLst/>
            </a:prstGeom>
            <a:ln w="76200" cmpd="sng">
              <a:solidFill>
                <a:srgbClr val="FA7E88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3" name="Straight Arrow Connector 2302"/>
            <p:cNvCxnSpPr/>
            <p:nvPr/>
          </p:nvCxnSpPr>
          <p:spPr>
            <a:xfrm flipH="1">
              <a:off x="6330339" y="5798187"/>
              <a:ext cx="315124" cy="323272"/>
            </a:xfrm>
            <a:prstGeom prst="straightConnector1">
              <a:avLst/>
            </a:prstGeom>
            <a:ln w="76200" cmpd="sng">
              <a:solidFill>
                <a:srgbClr val="FC3743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4" name="Straight Arrow Connector 2303"/>
            <p:cNvCxnSpPr/>
            <p:nvPr/>
          </p:nvCxnSpPr>
          <p:spPr>
            <a:xfrm rot="16200000">
              <a:off x="6536482" y="5903771"/>
              <a:ext cx="1" cy="412286"/>
            </a:xfrm>
            <a:prstGeom prst="straightConnector1">
              <a:avLst/>
            </a:prstGeom>
            <a:ln w="76200" cmpd="sng">
              <a:solidFill>
                <a:srgbClr val="FF0000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05" name="Group 2304"/>
          <p:cNvGrpSpPr/>
          <p:nvPr/>
        </p:nvGrpSpPr>
        <p:grpSpPr>
          <a:xfrm rot="5400000">
            <a:off x="8834245" y="18619234"/>
            <a:ext cx="231831" cy="326667"/>
            <a:chOff x="6330339" y="5786642"/>
            <a:chExt cx="631500" cy="334817"/>
          </a:xfrm>
        </p:grpSpPr>
        <p:cxnSp>
          <p:nvCxnSpPr>
            <p:cNvPr id="2306" name="Straight Arrow Connector 2305"/>
            <p:cNvCxnSpPr/>
            <p:nvPr/>
          </p:nvCxnSpPr>
          <p:spPr>
            <a:xfrm flipH="1" flipV="1">
              <a:off x="6646715" y="5786642"/>
              <a:ext cx="315124" cy="323272"/>
            </a:xfrm>
            <a:prstGeom prst="straightConnector1">
              <a:avLst/>
            </a:prstGeom>
            <a:ln w="76200" cmpd="sng">
              <a:solidFill>
                <a:srgbClr val="FA7E88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7" name="Straight Arrow Connector 2306"/>
            <p:cNvCxnSpPr/>
            <p:nvPr/>
          </p:nvCxnSpPr>
          <p:spPr>
            <a:xfrm flipH="1">
              <a:off x="6330339" y="5798187"/>
              <a:ext cx="315124" cy="323272"/>
            </a:xfrm>
            <a:prstGeom prst="straightConnector1">
              <a:avLst/>
            </a:prstGeom>
            <a:ln w="76200" cmpd="sng">
              <a:solidFill>
                <a:srgbClr val="FC3743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8" name="Straight Arrow Connector 2307"/>
            <p:cNvCxnSpPr/>
            <p:nvPr/>
          </p:nvCxnSpPr>
          <p:spPr>
            <a:xfrm rot="16200000">
              <a:off x="6536482" y="5903771"/>
              <a:ext cx="1" cy="412286"/>
            </a:xfrm>
            <a:prstGeom prst="straightConnector1">
              <a:avLst/>
            </a:prstGeom>
            <a:ln w="76200" cmpd="sng">
              <a:solidFill>
                <a:srgbClr val="FF0000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09" name="Group 2308"/>
          <p:cNvGrpSpPr/>
          <p:nvPr/>
        </p:nvGrpSpPr>
        <p:grpSpPr>
          <a:xfrm>
            <a:off x="8767849" y="27731615"/>
            <a:ext cx="361516" cy="1897145"/>
            <a:chOff x="11308644" y="3365911"/>
            <a:chExt cx="361516" cy="1897145"/>
          </a:xfrm>
        </p:grpSpPr>
        <p:grpSp>
          <p:nvGrpSpPr>
            <p:cNvPr id="2310" name="Group 2309"/>
            <p:cNvGrpSpPr/>
            <p:nvPr/>
          </p:nvGrpSpPr>
          <p:grpSpPr>
            <a:xfrm rot="5400000">
              <a:off x="11246904" y="4866499"/>
              <a:ext cx="458297" cy="334817"/>
              <a:chOff x="6330339" y="5786642"/>
              <a:chExt cx="631500" cy="334817"/>
            </a:xfrm>
          </p:grpSpPr>
          <p:cxnSp>
            <p:nvCxnSpPr>
              <p:cNvPr id="2323" name="Straight Arrow Connector 2322"/>
              <p:cNvCxnSpPr/>
              <p:nvPr/>
            </p:nvCxnSpPr>
            <p:spPr>
              <a:xfrm flipH="1" flipV="1">
                <a:off x="6646715" y="5786642"/>
                <a:ext cx="315124" cy="323272"/>
              </a:xfrm>
              <a:prstGeom prst="straightConnector1">
                <a:avLst/>
              </a:prstGeom>
              <a:ln w="76200" cmpd="sng">
                <a:solidFill>
                  <a:srgbClr val="FA7E88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4" name="Straight Arrow Connector 2323"/>
              <p:cNvCxnSpPr/>
              <p:nvPr/>
            </p:nvCxnSpPr>
            <p:spPr>
              <a:xfrm flipH="1">
                <a:off x="6330339" y="5798187"/>
                <a:ext cx="315124" cy="323272"/>
              </a:xfrm>
              <a:prstGeom prst="straightConnector1">
                <a:avLst/>
              </a:prstGeom>
              <a:ln w="76200" cmpd="sng">
                <a:solidFill>
                  <a:srgbClr val="FC3743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5" name="Straight Arrow Connector 2324"/>
              <p:cNvCxnSpPr/>
              <p:nvPr/>
            </p:nvCxnSpPr>
            <p:spPr>
              <a:xfrm rot="16200000">
                <a:off x="6536482" y="5903771"/>
                <a:ext cx="1" cy="412286"/>
              </a:xfrm>
              <a:prstGeom prst="straightConnector1">
                <a:avLst/>
              </a:prstGeom>
              <a:ln w="76200" cmpd="sng">
                <a:solidFill>
                  <a:srgbClr val="FF0000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11" name="Group 2310"/>
            <p:cNvGrpSpPr/>
            <p:nvPr/>
          </p:nvGrpSpPr>
          <p:grpSpPr>
            <a:xfrm rot="5400000">
              <a:off x="11258660" y="4391114"/>
              <a:ext cx="458297" cy="334817"/>
              <a:chOff x="6330339" y="5786642"/>
              <a:chExt cx="631500" cy="334817"/>
            </a:xfrm>
          </p:grpSpPr>
          <p:cxnSp>
            <p:nvCxnSpPr>
              <p:cNvPr id="2320" name="Straight Arrow Connector 2319"/>
              <p:cNvCxnSpPr/>
              <p:nvPr/>
            </p:nvCxnSpPr>
            <p:spPr>
              <a:xfrm flipH="1" flipV="1">
                <a:off x="6646715" y="5786642"/>
                <a:ext cx="315124" cy="323272"/>
              </a:xfrm>
              <a:prstGeom prst="straightConnector1">
                <a:avLst/>
              </a:prstGeom>
              <a:ln w="76200" cmpd="sng">
                <a:solidFill>
                  <a:srgbClr val="FA7E88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1" name="Straight Arrow Connector 2320"/>
              <p:cNvCxnSpPr/>
              <p:nvPr/>
            </p:nvCxnSpPr>
            <p:spPr>
              <a:xfrm flipH="1">
                <a:off x="6330339" y="5798187"/>
                <a:ext cx="315124" cy="323272"/>
              </a:xfrm>
              <a:prstGeom prst="straightConnector1">
                <a:avLst/>
              </a:prstGeom>
              <a:ln w="76200" cmpd="sng">
                <a:solidFill>
                  <a:srgbClr val="FC3743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2" name="Straight Arrow Connector 2321"/>
              <p:cNvCxnSpPr/>
              <p:nvPr/>
            </p:nvCxnSpPr>
            <p:spPr>
              <a:xfrm rot="16200000">
                <a:off x="6536482" y="5903771"/>
                <a:ext cx="1" cy="412286"/>
              </a:xfrm>
              <a:prstGeom prst="straightConnector1">
                <a:avLst/>
              </a:prstGeom>
              <a:ln w="76200" cmpd="sng">
                <a:solidFill>
                  <a:srgbClr val="FF0000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12" name="Group 2311"/>
            <p:cNvGrpSpPr/>
            <p:nvPr/>
          </p:nvGrpSpPr>
          <p:grpSpPr>
            <a:xfrm rot="5400000">
              <a:off x="11270206" y="3909532"/>
              <a:ext cx="458297" cy="334817"/>
              <a:chOff x="6330339" y="5786642"/>
              <a:chExt cx="631500" cy="334817"/>
            </a:xfrm>
          </p:grpSpPr>
          <p:cxnSp>
            <p:nvCxnSpPr>
              <p:cNvPr id="2317" name="Straight Arrow Connector 2316"/>
              <p:cNvCxnSpPr/>
              <p:nvPr/>
            </p:nvCxnSpPr>
            <p:spPr>
              <a:xfrm flipH="1" flipV="1">
                <a:off x="6646715" y="5786642"/>
                <a:ext cx="315124" cy="323272"/>
              </a:xfrm>
              <a:prstGeom prst="straightConnector1">
                <a:avLst/>
              </a:prstGeom>
              <a:ln w="76200" cmpd="sng">
                <a:solidFill>
                  <a:srgbClr val="FA7E88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8" name="Straight Arrow Connector 2317"/>
              <p:cNvCxnSpPr/>
              <p:nvPr/>
            </p:nvCxnSpPr>
            <p:spPr>
              <a:xfrm flipH="1">
                <a:off x="6330339" y="5798187"/>
                <a:ext cx="315124" cy="323272"/>
              </a:xfrm>
              <a:prstGeom prst="straightConnector1">
                <a:avLst/>
              </a:prstGeom>
              <a:ln w="76200" cmpd="sng">
                <a:solidFill>
                  <a:srgbClr val="FC3743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9" name="Straight Arrow Connector 2318"/>
              <p:cNvCxnSpPr/>
              <p:nvPr/>
            </p:nvCxnSpPr>
            <p:spPr>
              <a:xfrm rot="16200000">
                <a:off x="6536482" y="5903771"/>
                <a:ext cx="1" cy="412286"/>
              </a:xfrm>
              <a:prstGeom prst="straightConnector1">
                <a:avLst/>
              </a:prstGeom>
              <a:ln w="76200" cmpd="sng">
                <a:solidFill>
                  <a:srgbClr val="FF0000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13" name="Group 2312"/>
            <p:cNvGrpSpPr/>
            <p:nvPr/>
          </p:nvGrpSpPr>
          <p:grpSpPr>
            <a:xfrm rot="5400000">
              <a:off x="11273603" y="3427651"/>
              <a:ext cx="458297" cy="334817"/>
              <a:chOff x="6330339" y="5786642"/>
              <a:chExt cx="631500" cy="334817"/>
            </a:xfrm>
          </p:grpSpPr>
          <p:cxnSp>
            <p:nvCxnSpPr>
              <p:cNvPr id="2314" name="Straight Arrow Connector 2313"/>
              <p:cNvCxnSpPr/>
              <p:nvPr/>
            </p:nvCxnSpPr>
            <p:spPr>
              <a:xfrm flipH="1" flipV="1">
                <a:off x="6646715" y="5786642"/>
                <a:ext cx="315124" cy="323272"/>
              </a:xfrm>
              <a:prstGeom prst="straightConnector1">
                <a:avLst/>
              </a:prstGeom>
              <a:ln w="76200" cmpd="sng">
                <a:solidFill>
                  <a:srgbClr val="FA7E88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5" name="Straight Arrow Connector 2314"/>
              <p:cNvCxnSpPr/>
              <p:nvPr/>
            </p:nvCxnSpPr>
            <p:spPr>
              <a:xfrm flipH="1">
                <a:off x="6330339" y="5798187"/>
                <a:ext cx="315124" cy="323272"/>
              </a:xfrm>
              <a:prstGeom prst="straightConnector1">
                <a:avLst/>
              </a:prstGeom>
              <a:ln w="76200" cmpd="sng">
                <a:solidFill>
                  <a:srgbClr val="FC3743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6" name="Straight Arrow Connector 2315"/>
              <p:cNvCxnSpPr/>
              <p:nvPr/>
            </p:nvCxnSpPr>
            <p:spPr>
              <a:xfrm rot="16200000">
                <a:off x="6536482" y="5903771"/>
                <a:ext cx="1" cy="412286"/>
              </a:xfrm>
              <a:prstGeom prst="straightConnector1">
                <a:avLst/>
              </a:prstGeom>
              <a:ln w="76200" cmpd="sng">
                <a:solidFill>
                  <a:srgbClr val="FF0000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326" name="Group 2325"/>
          <p:cNvGrpSpPr/>
          <p:nvPr/>
        </p:nvGrpSpPr>
        <p:grpSpPr>
          <a:xfrm rot="5400000">
            <a:off x="8749493" y="27335058"/>
            <a:ext cx="458297" cy="334817"/>
            <a:chOff x="6330339" y="5786642"/>
            <a:chExt cx="631500" cy="334817"/>
          </a:xfrm>
        </p:grpSpPr>
        <p:cxnSp>
          <p:nvCxnSpPr>
            <p:cNvPr id="2327" name="Straight Arrow Connector 2326"/>
            <p:cNvCxnSpPr/>
            <p:nvPr/>
          </p:nvCxnSpPr>
          <p:spPr>
            <a:xfrm flipH="1" flipV="1">
              <a:off x="6646715" y="5786642"/>
              <a:ext cx="315124" cy="323272"/>
            </a:xfrm>
            <a:prstGeom prst="straightConnector1">
              <a:avLst/>
            </a:prstGeom>
            <a:ln w="76200" cmpd="sng">
              <a:solidFill>
                <a:srgbClr val="FA7E88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8" name="Straight Arrow Connector 2327"/>
            <p:cNvCxnSpPr/>
            <p:nvPr/>
          </p:nvCxnSpPr>
          <p:spPr>
            <a:xfrm flipH="1">
              <a:off x="6330339" y="5798187"/>
              <a:ext cx="315124" cy="323272"/>
            </a:xfrm>
            <a:prstGeom prst="straightConnector1">
              <a:avLst/>
            </a:prstGeom>
            <a:ln w="76200" cmpd="sng">
              <a:solidFill>
                <a:srgbClr val="FC3743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9" name="Straight Arrow Connector 2328"/>
            <p:cNvCxnSpPr/>
            <p:nvPr/>
          </p:nvCxnSpPr>
          <p:spPr>
            <a:xfrm rot="16200000">
              <a:off x="6536482" y="5903771"/>
              <a:ext cx="1" cy="412286"/>
            </a:xfrm>
            <a:prstGeom prst="straightConnector1">
              <a:avLst/>
            </a:prstGeom>
            <a:ln w="76200" cmpd="sng">
              <a:solidFill>
                <a:srgbClr val="FF0000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30" name="Group 2329"/>
          <p:cNvGrpSpPr/>
          <p:nvPr/>
        </p:nvGrpSpPr>
        <p:grpSpPr>
          <a:xfrm rot="5400000">
            <a:off x="8875595" y="26974020"/>
            <a:ext cx="229603" cy="334817"/>
            <a:chOff x="6330339" y="5786642"/>
            <a:chExt cx="631500" cy="334817"/>
          </a:xfrm>
        </p:grpSpPr>
        <p:cxnSp>
          <p:nvCxnSpPr>
            <p:cNvPr id="2331" name="Straight Arrow Connector 2330"/>
            <p:cNvCxnSpPr/>
            <p:nvPr/>
          </p:nvCxnSpPr>
          <p:spPr>
            <a:xfrm flipH="1" flipV="1">
              <a:off x="6646715" y="5786642"/>
              <a:ext cx="315124" cy="323272"/>
            </a:xfrm>
            <a:prstGeom prst="straightConnector1">
              <a:avLst/>
            </a:prstGeom>
            <a:ln w="76200" cmpd="sng">
              <a:solidFill>
                <a:srgbClr val="FA7E88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2" name="Straight Arrow Connector 2331"/>
            <p:cNvCxnSpPr/>
            <p:nvPr/>
          </p:nvCxnSpPr>
          <p:spPr>
            <a:xfrm flipH="1">
              <a:off x="6330339" y="5798187"/>
              <a:ext cx="315124" cy="323272"/>
            </a:xfrm>
            <a:prstGeom prst="straightConnector1">
              <a:avLst/>
            </a:prstGeom>
            <a:ln w="76200" cmpd="sng">
              <a:solidFill>
                <a:srgbClr val="FC3743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3" name="Straight Arrow Connector 2332"/>
            <p:cNvCxnSpPr/>
            <p:nvPr/>
          </p:nvCxnSpPr>
          <p:spPr>
            <a:xfrm rot="16200000">
              <a:off x="6536482" y="5903771"/>
              <a:ext cx="1" cy="412286"/>
            </a:xfrm>
            <a:prstGeom prst="straightConnector1">
              <a:avLst/>
            </a:prstGeom>
            <a:ln w="76200" cmpd="sng">
              <a:solidFill>
                <a:srgbClr val="FF0000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34" name="Straight Arrow Connector 2333"/>
          <p:cNvCxnSpPr/>
          <p:nvPr/>
        </p:nvCxnSpPr>
        <p:spPr>
          <a:xfrm flipH="1">
            <a:off x="13258800" y="25883342"/>
            <a:ext cx="955362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35" name="Rectangle 2334"/>
          <p:cNvSpPr/>
          <p:nvPr/>
        </p:nvSpPr>
        <p:spPr>
          <a:xfrm>
            <a:off x="7891465" y="6135222"/>
            <a:ext cx="4425590" cy="268184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0">
              <a:latin typeface="Times New Roman"/>
              <a:cs typeface="Times New Roman"/>
            </a:endParaRPr>
          </a:p>
        </p:txBody>
      </p:sp>
      <p:sp>
        <p:nvSpPr>
          <p:cNvPr id="2336" name="Rectangle 2335"/>
          <p:cNvSpPr/>
          <p:nvPr/>
        </p:nvSpPr>
        <p:spPr>
          <a:xfrm>
            <a:off x="7891463" y="1140947"/>
            <a:ext cx="4425592" cy="4994275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0">
              <a:latin typeface="Times New Roman"/>
              <a:cs typeface="Times New Roman"/>
            </a:endParaRPr>
          </a:p>
        </p:txBody>
      </p:sp>
      <p:sp>
        <p:nvSpPr>
          <p:cNvPr id="2337" name="Frame 2336"/>
          <p:cNvSpPr/>
          <p:nvPr/>
        </p:nvSpPr>
        <p:spPr>
          <a:xfrm>
            <a:off x="5457468" y="-15097"/>
            <a:ext cx="7233726" cy="10020945"/>
          </a:xfrm>
          <a:prstGeom prst="frame">
            <a:avLst>
              <a:gd name="adj1" fmla="val 6151"/>
            </a:avLst>
          </a:prstGeom>
          <a:solidFill>
            <a:srgbClr val="FC028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2338" name="TextBox 2337"/>
          <p:cNvSpPr txBox="1"/>
          <p:nvPr/>
        </p:nvSpPr>
        <p:spPr>
          <a:xfrm>
            <a:off x="9153660" y="2780171"/>
            <a:ext cx="2152264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Times New Roman"/>
                <a:cs typeface="Times New Roman"/>
              </a:rPr>
              <a:t>Build</a:t>
            </a:r>
          </a:p>
          <a:p>
            <a:pPr algn="ctr"/>
            <a:r>
              <a:rPr lang="en-US" dirty="0" smtClean="0">
                <a:latin typeface="Times New Roman"/>
                <a:cs typeface="Times New Roman"/>
              </a:rPr>
              <a:t>zone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2339" name="TextBox 2338"/>
          <p:cNvSpPr txBox="1"/>
          <p:nvPr/>
        </p:nvSpPr>
        <p:spPr>
          <a:xfrm>
            <a:off x="7616899" y="8483780"/>
            <a:ext cx="828826" cy="11541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 err="1" smtClean="0">
                <a:latin typeface="Times New Roman"/>
                <a:cs typeface="Times New Roman"/>
              </a:rPr>
              <a:t>ε</a:t>
            </a:r>
            <a:endParaRPr lang="en-US" i="1" dirty="0">
              <a:latin typeface="Times New Roman"/>
              <a:cs typeface="Times New Roman"/>
            </a:endParaRPr>
          </a:p>
        </p:txBody>
      </p:sp>
      <p:sp>
        <p:nvSpPr>
          <p:cNvPr id="2340" name="TextBox 2339"/>
          <p:cNvSpPr txBox="1"/>
          <p:nvPr/>
        </p:nvSpPr>
        <p:spPr>
          <a:xfrm>
            <a:off x="7538601" y="-69130"/>
            <a:ext cx="828826" cy="11541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 err="1" smtClean="0">
                <a:latin typeface="Times New Roman"/>
                <a:cs typeface="Times New Roman"/>
              </a:rPr>
              <a:t>ε</a:t>
            </a:r>
            <a:endParaRPr lang="en-US" i="1" dirty="0">
              <a:latin typeface="Times New Roman"/>
              <a:cs typeface="Times New Roman"/>
            </a:endParaRPr>
          </a:p>
        </p:txBody>
      </p:sp>
      <p:sp>
        <p:nvSpPr>
          <p:cNvPr id="2341" name="TextBox 2340"/>
          <p:cNvSpPr txBox="1"/>
          <p:nvPr/>
        </p:nvSpPr>
        <p:spPr>
          <a:xfrm>
            <a:off x="5943022" y="5221997"/>
            <a:ext cx="2114634" cy="11541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 smtClean="0">
                <a:latin typeface="Times New Roman"/>
                <a:cs typeface="Times New Roman"/>
              </a:rPr>
              <a:t>ε</a:t>
            </a:r>
            <a:r>
              <a:rPr lang="en-US" dirty="0" smtClean="0">
                <a:latin typeface="Times New Roman"/>
                <a:cs typeface="Times New Roman"/>
              </a:rPr>
              <a:t>+2</a:t>
            </a:r>
            <a:r>
              <a:rPr lang="en-US" i="1" dirty="0" smtClean="0">
                <a:latin typeface="Times New Roman"/>
                <a:cs typeface="Times New Roman"/>
              </a:rPr>
              <a:t>r</a:t>
            </a:r>
            <a:endParaRPr lang="en-US" i="1" dirty="0">
              <a:latin typeface="Times New Roman"/>
              <a:cs typeface="Times New Roman"/>
            </a:endParaRPr>
          </a:p>
        </p:txBody>
      </p:sp>
      <p:cxnSp>
        <p:nvCxnSpPr>
          <p:cNvPr id="2342" name="Straight Arrow Connector 2341"/>
          <p:cNvCxnSpPr/>
          <p:nvPr/>
        </p:nvCxnSpPr>
        <p:spPr>
          <a:xfrm>
            <a:off x="5876567" y="5287807"/>
            <a:ext cx="2014896" cy="0"/>
          </a:xfrm>
          <a:prstGeom prst="straightConnector1">
            <a:avLst/>
          </a:prstGeom>
          <a:ln w="76200" cmpd="sng">
            <a:solidFill>
              <a:schemeClr val="tx1"/>
            </a:solidFill>
            <a:headEnd type="stealth" w="lg" len="lg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43" name="Straight Arrow Connector 2342"/>
          <p:cNvCxnSpPr/>
          <p:nvPr/>
        </p:nvCxnSpPr>
        <p:spPr>
          <a:xfrm>
            <a:off x="8460075" y="8817070"/>
            <a:ext cx="0" cy="759558"/>
          </a:xfrm>
          <a:prstGeom prst="straightConnector1">
            <a:avLst/>
          </a:prstGeom>
          <a:ln w="76200" cmpd="sng">
            <a:solidFill>
              <a:schemeClr val="tx1"/>
            </a:solidFill>
            <a:headEnd type="stealth" w="lg" len="lg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44" name="Straight Arrow Connector 2343"/>
          <p:cNvCxnSpPr/>
          <p:nvPr/>
        </p:nvCxnSpPr>
        <p:spPr>
          <a:xfrm>
            <a:off x="8419090" y="381389"/>
            <a:ext cx="0" cy="759558"/>
          </a:xfrm>
          <a:prstGeom prst="straightConnector1">
            <a:avLst/>
          </a:prstGeom>
          <a:ln w="76200" cmpd="sng">
            <a:solidFill>
              <a:schemeClr val="tx1"/>
            </a:solidFill>
            <a:headEnd type="stealth" w="lg" len="lg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45" name="TextBox 2344"/>
          <p:cNvSpPr txBox="1"/>
          <p:nvPr/>
        </p:nvSpPr>
        <p:spPr>
          <a:xfrm>
            <a:off x="15068506" y="1683174"/>
            <a:ext cx="2351926" cy="11541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Times New Roman"/>
                <a:cs typeface="Times New Roman"/>
              </a:rPr>
              <a:t>Robot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2346" name="TextBox 2345"/>
          <p:cNvSpPr txBox="1"/>
          <p:nvPr/>
        </p:nvSpPr>
        <p:spPr>
          <a:xfrm>
            <a:off x="15025353" y="3432776"/>
            <a:ext cx="1904694" cy="11541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Times New Roman"/>
                <a:cs typeface="Times New Roman"/>
              </a:rPr>
              <a:t>Goal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2347" name="Octagon 2346"/>
          <p:cNvSpPr/>
          <p:nvPr/>
        </p:nvSpPr>
        <p:spPr>
          <a:xfrm>
            <a:off x="20403804" y="1869151"/>
            <a:ext cx="1214624" cy="1214624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 smtClean="0">
                <a:latin typeface="Times New Roman"/>
                <a:cs typeface="Times New Roman"/>
              </a:rPr>
              <a:t>3</a:t>
            </a:r>
            <a:endParaRPr lang="en-US" sz="7200" dirty="0">
              <a:latin typeface="Times New Roman"/>
              <a:cs typeface="Times New Roman"/>
            </a:endParaRPr>
          </a:p>
        </p:txBody>
      </p:sp>
      <p:sp>
        <p:nvSpPr>
          <p:cNvPr id="2348" name="Octagon 2347"/>
          <p:cNvSpPr/>
          <p:nvPr/>
        </p:nvSpPr>
        <p:spPr>
          <a:xfrm>
            <a:off x="20403804" y="3815932"/>
            <a:ext cx="1214624" cy="1214624"/>
          </a:xfrm>
          <a:prstGeom prst="octagon">
            <a:avLst/>
          </a:prstGeom>
          <a:solidFill>
            <a:srgbClr val="686E95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 smtClean="0">
                <a:latin typeface="Times New Roman"/>
                <a:cs typeface="Times New Roman"/>
              </a:rPr>
              <a:t>5</a:t>
            </a:r>
            <a:endParaRPr lang="en-US" sz="7200" dirty="0">
              <a:latin typeface="Times New Roman"/>
              <a:cs typeface="Times New Roman"/>
            </a:endParaRPr>
          </a:p>
        </p:txBody>
      </p:sp>
      <p:sp>
        <p:nvSpPr>
          <p:cNvPr id="2349" name="TextBox 2348"/>
          <p:cNvSpPr txBox="1"/>
          <p:nvPr/>
        </p:nvSpPr>
        <p:spPr>
          <a:xfrm>
            <a:off x="15057792" y="5182378"/>
            <a:ext cx="2249046" cy="11541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Times New Roman"/>
                <a:cs typeface="Times New Roman"/>
              </a:rPr>
              <a:t>Move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2350" name="TextBox 2349"/>
          <p:cNvSpPr txBox="1"/>
          <p:nvPr/>
        </p:nvSpPr>
        <p:spPr>
          <a:xfrm>
            <a:off x="15054110" y="6931979"/>
            <a:ext cx="3970370" cy="11541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>
                <a:latin typeface="Times New Roman"/>
                <a:cs typeface="Times New Roman"/>
              </a:rPr>
              <a:t>DriftMove</a:t>
            </a:r>
            <a:endParaRPr lang="en-US" dirty="0">
              <a:latin typeface="Times New Roman"/>
              <a:cs typeface="Times New Roman"/>
            </a:endParaRPr>
          </a:p>
        </p:txBody>
      </p:sp>
      <p:grpSp>
        <p:nvGrpSpPr>
          <p:cNvPr id="2351" name="Group 2350"/>
          <p:cNvGrpSpPr/>
          <p:nvPr/>
        </p:nvGrpSpPr>
        <p:grpSpPr>
          <a:xfrm rot="5400000">
            <a:off x="20466207" y="7000680"/>
            <a:ext cx="1471152" cy="1448877"/>
            <a:chOff x="6330339" y="5786642"/>
            <a:chExt cx="631500" cy="334817"/>
          </a:xfrm>
        </p:grpSpPr>
        <p:cxnSp>
          <p:nvCxnSpPr>
            <p:cNvPr id="2352" name="Straight Arrow Connector 2351"/>
            <p:cNvCxnSpPr/>
            <p:nvPr/>
          </p:nvCxnSpPr>
          <p:spPr>
            <a:xfrm flipH="1" flipV="1">
              <a:off x="6646715" y="5786642"/>
              <a:ext cx="315124" cy="323272"/>
            </a:xfrm>
            <a:prstGeom prst="straightConnector1">
              <a:avLst/>
            </a:prstGeom>
            <a:ln w="190500" cmpd="sng">
              <a:solidFill>
                <a:srgbClr val="FA7E88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3" name="Straight Arrow Connector 2352"/>
            <p:cNvCxnSpPr/>
            <p:nvPr/>
          </p:nvCxnSpPr>
          <p:spPr>
            <a:xfrm flipH="1">
              <a:off x="6330339" y="5798187"/>
              <a:ext cx="315124" cy="323272"/>
            </a:xfrm>
            <a:prstGeom prst="straightConnector1">
              <a:avLst/>
            </a:prstGeom>
            <a:ln w="190500" cmpd="sng">
              <a:solidFill>
                <a:srgbClr val="FC3743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4" name="Straight Arrow Connector 2353"/>
            <p:cNvCxnSpPr/>
            <p:nvPr/>
          </p:nvCxnSpPr>
          <p:spPr>
            <a:xfrm rot="16200000">
              <a:off x="6536482" y="5903771"/>
              <a:ext cx="1" cy="412286"/>
            </a:xfrm>
            <a:prstGeom prst="straightConnector1">
              <a:avLst/>
            </a:prstGeom>
            <a:ln w="190500" cmpd="sng">
              <a:solidFill>
                <a:srgbClr val="FF0000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55" name="Straight Arrow Connector 2354"/>
          <p:cNvCxnSpPr/>
          <p:nvPr/>
        </p:nvCxnSpPr>
        <p:spPr>
          <a:xfrm>
            <a:off x="20403804" y="6135222"/>
            <a:ext cx="1450652" cy="0"/>
          </a:xfrm>
          <a:prstGeom prst="straightConnector1">
            <a:avLst/>
          </a:prstGeom>
          <a:ln w="190500" cmpd="sng">
            <a:solidFill>
              <a:srgbClr val="FF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56" name="Straight Arrow Connector 2355"/>
          <p:cNvCxnSpPr/>
          <p:nvPr/>
        </p:nvCxnSpPr>
        <p:spPr>
          <a:xfrm>
            <a:off x="7891465" y="1658697"/>
            <a:ext cx="4290334" cy="0"/>
          </a:xfrm>
          <a:prstGeom prst="straightConnector1">
            <a:avLst/>
          </a:prstGeom>
          <a:ln w="76200" cmpd="sng">
            <a:solidFill>
              <a:schemeClr val="tx1"/>
            </a:solidFill>
            <a:headEnd type="stealth" w="lg" len="lg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57" name="TextBox 2356"/>
          <p:cNvSpPr txBox="1"/>
          <p:nvPr/>
        </p:nvSpPr>
        <p:spPr>
          <a:xfrm>
            <a:off x="9596098" y="1182882"/>
            <a:ext cx="1331324" cy="1154162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i="1" dirty="0" err="1" smtClean="0">
                <a:latin typeface="Times New Roman"/>
                <a:cs typeface="Times New Roman"/>
              </a:rPr>
              <a:t>w</a:t>
            </a:r>
            <a:r>
              <a:rPr lang="en-US" i="1" baseline="-25000" dirty="0" err="1" smtClean="0">
                <a:latin typeface="Times New Roman"/>
                <a:cs typeface="Times New Roman"/>
              </a:rPr>
              <a:t>b</a:t>
            </a:r>
            <a:endParaRPr lang="en-US" i="1" dirty="0">
              <a:latin typeface="Times New Roman"/>
              <a:cs typeface="Times New Roman"/>
            </a:endParaRPr>
          </a:p>
        </p:txBody>
      </p:sp>
      <p:cxnSp>
        <p:nvCxnSpPr>
          <p:cNvPr id="2358" name="Straight Arrow Connector 2357"/>
          <p:cNvCxnSpPr/>
          <p:nvPr/>
        </p:nvCxnSpPr>
        <p:spPr>
          <a:xfrm>
            <a:off x="8428468" y="1140947"/>
            <a:ext cx="0" cy="4994275"/>
          </a:xfrm>
          <a:prstGeom prst="straightConnector1">
            <a:avLst/>
          </a:prstGeom>
          <a:ln w="76200" cmpd="sng">
            <a:solidFill>
              <a:schemeClr val="tx1"/>
            </a:solidFill>
            <a:headEnd type="stealth" w="lg" len="lg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59" name="TextBox 2358"/>
          <p:cNvSpPr txBox="1"/>
          <p:nvPr/>
        </p:nvSpPr>
        <p:spPr>
          <a:xfrm>
            <a:off x="8019224" y="3874280"/>
            <a:ext cx="947374" cy="115416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i="1" dirty="0" err="1" smtClean="0">
                <a:latin typeface="Times New Roman"/>
                <a:cs typeface="Times New Roman"/>
              </a:rPr>
              <a:t>h</a:t>
            </a:r>
            <a:r>
              <a:rPr lang="en-US" i="1" baseline="-25000" dirty="0" err="1" smtClean="0">
                <a:latin typeface="Times New Roman"/>
                <a:cs typeface="Times New Roman"/>
              </a:rPr>
              <a:t>b</a:t>
            </a:r>
            <a:endParaRPr lang="en-US" i="1" dirty="0">
              <a:latin typeface="Times New Roman"/>
              <a:cs typeface="Times New Roman"/>
            </a:endParaRPr>
          </a:p>
        </p:txBody>
      </p:sp>
      <p:cxnSp>
        <p:nvCxnSpPr>
          <p:cNvPr id="2360" name="Straight Arrow Connector 2359"/>
          <p:cNvCxnSpPr/>
          <p:nvPr/>
        </p:nvCxnSpPr>
        <p:spPr>
          <a:xfrm>
            <a:off x="7891465" y="8416960"/>
            <a:ext cx="4290334" cy="0"/>
          </a:xfrm>
          <a:prstGeom prst="straightConnector1">
            <a:avLst/>
          </a:prstGeom>
          <a:ln w="76200" cmpd="sng">
            <a:solidFill>
              <a:schemeClr val="tx1"/>
            </a:solidFill>
            <a:headEnd type="stealth" w="lg" len="lg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61" name="Straight Arrow Connector 2360"/>
          <p:cNvCxnSpPr/>
          <p:nvPr/>
        </p:nvCxnSpPr>
        <p:spPr>
          <a:xfrm>
            <a:off x="8428468" y="6200969"/>
            <a:ext cx="0" cy="2616101"/>
          </a:xfrm>
          <a:prstGeom prst="straightConnector1">
            <a:avLst/>
          </a:prstGeom>
          <a:ln w="76200" cmpd="sng">
            <a:solidFill>
              <a:schemeClr val="tx1"/>
            </a:solidFill>
            <a:headEnd type="stealth" w="lg" len="lg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62" name="TextBox 2361"/>
          <p:cNvSpPr txBox="1"/>
          <p:nvPr/>
        </p:nvSpPr>
        <p:spPr>
          <a:xfrm>
            <a:off x="7972377" y="6795850"/>
            <a:ext cx="850401" cy="115416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i="1" dirty="0" err="1" smtClean="0">
                <a:latin typeface="Times New Roman"/>
                <a:cs typeface="Times New Roman"/>
              </a:rPr>
              <a:t>h</a:t>
            </a:r>
            <a:r>
              <a:rPr lang="en-US" i="1" baseline="-25000" dirty="0" err="1" smtClean="0">
                <a:latin typeface="Times New Roman"/>
                <a:cs typeface="Times New Roman"/>
              </a:rPr>
              <a:t>s</a:t>
            </a:r>
            <a:endParaRPr lang="en-US" i="1" dirty="0">
              <a:latin typeface="Times New Roman"/>
              <a:cs typeface="Times New Roman"/>
            </a:endParaRPr>
          </a:p>
        </p:txBody>
      </p:sp>
      <p:sp>
        <p:nvSpPr>
          <p:cNvPr id="2363" name="TextBox 2362"/>
          <p:cNvSpPr txBox="1"/>
          <p:nvPr/>
        </p:nvSpPr>
        <p:spPr>
          <a:xfrm>
            <a:off x="10007293" y="7652447"/>
            <a:ext cx="999664" cy="115416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i="1" dirty="0" err="1" smtClean="0">
                <a:latin typeface="Times New Roman"/>
                <a:cs typeface="Times New Roman"/>
              </a:rPr>
              <a:t>w</a:t>
            </a:r>
            <a:r>
              <a:rPr lang="en-US" i="1" baseline="-25000" dirty="0" err="1" smtClean="0">
                <a:latin typeface="Times New Roman"/>
                <a:cs typeface="Times New Roman"/>
              </a:rPr>
              <a:t>s</a:t>
            </a:r>
            <a:endParaRPr lang="en-US" i="1" dirty="0">
              <a:latin typeface="Times New Roman"/>
              <a:cs typeface="Times New Roman"/>
            </a:endParaRPr>
          </a:p>
        </p:txBody>
      </p:sp>
      <p:sp>
        <p:nvSpPr>
          <p:cNvPr id="2364" name="TextBox 2363"/>
          <p:cNvSpPr txBox="1"/>
          <p:nvPr/>
        </p:nvSpPr>
        <p:spPr>
          <a:xfrm>
            <a:off x="8759289" y="5913108"/>
            <a:ext cx="2888494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Times New Roman"/>
                <a:cs typeface="Times New Roman"/>
              </a:rPr>
              <a:t>Staging</a:t>
            </a:r>
          </a:p>
          <a:p>
            <a:pPr algn="ctr"/>
            <a:r>
              <a:rPr lang="en-US" dirty="0" smtClean="0">
                <a:latin typeface="Times New Roman"/>
                <a:cs typeface="Times New Roman"/>
              </a:rPr>
              <a:t>zone</a:t>
            </a:r>
            <a:endParaRPr lang="en-US" dirty="0">
              <a:latin typeface="Times New Roman"/>
              <a:cs typeface="Times New Roman"/>
            </a:endParaRPr>
          </a:p>
        </p:txBody>
      </p:sp>
      <p:grpSp>
        <p:nvGrpSpPr>
          <p:cNvPr id="2365" name="Group 2364"/>
          <p:cNvGrpSpPr/>
          <p:nvPr/>
        </p:nvGrpSpPr>
        <p:grpSpPr>
          <a:xfrm>
            <a:off x="5710298" y="22630296"/>
            <a:ext cx="374545" cy="337125"/>
            <a:chOff x="6330339" y="5786642"/>
            <a:chExt cx="631500" cy="337125"/>
          </a:xfrm>
        </p:grpSpPr>
        <p:cxnSp>
          <p:nvCxnSpPr>
            <p:cNvPr id="2366" name="Straight Arrow Connector 2365"/>
            <p:cNvCxnSpPr/>
            <p:nvPr/>
          </p:nvCxnSpPr>
          <p:spPr>
            <a:xfrm flipH="1" flipV="1">
              <a:off x="6646715" y="5786642"/>
              <a:ext cx="315124" cy="323272"/>
            </a:xfrm>
            <a:prstGeom prst="straightConnector1">
              <a:avLst/>
            </a:prstGeom>
            <a:ln w="76200" cmpd="sng">
              <a:solidFill>
                <a:srgbClr val="FA7E88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7" name="Straight Arrow Connector 2366"/>
            <p:cNvCxnSpPr/>
            <p:nvPr/>
          </p:nvCxnSpPr>
          <p:spPr>
            <a:xfrm flipH="1">
              <a:off x="6330339" y="5798187"/>
              <a:ext cx="315124" cy="323272"/>
            </a:xfrm>
            <a:prstGeom prst="straightConnector1">
              <a:avLst/>
            </a:prstGeom>
            <a:ln w="76200" cmpd="sng">
              <a:solidFill>
                <a:srgbClr val="FC3743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8" name="Straight Arrow Connector 2367"/>
            <p:cNvCxnSpPr/>
            <p:nvPr/>
          </p:nvCxnSpPr>
          <p:spPr>
            <a:xfrm>
              <a:off x="6409997" y="6123767"/>
              <a:ext cx="551842" cy="0"/>
            </a:xfrm>
            <a:prstGeom prst="straightConnector1">
              <a:avLst/>
            </a:prstGeom>
            <a:ln w="76200" cmpd="sng">
              <a:solidFill>
                <a:srgbClr val="FF0000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69" name="Group 2368"/>
          <p:cNvGrpSpPr/>
          <p:nvPr/>
        </p:nvGrpSpPr>
        <p:grpSpPr>
          <a:xfrm>
            <a:off x="5335753" y="22626743"/>
            <a:ext cx="374545" cy="337125"/>
            <a:chOff x="6330339" y="5786642"/>
            <a:chExt cx="631500" cy="337125"/>
          </a:xfrm>
        </p:grpSpPr>
        <p:cxnSp>
          <p:nvCxnSpPr>
            <p:cNvPr id="2370" name="Straight Arrow Connector 2369"/>
            <p:cNvCxnSpPr/>
            <p:nvPr/>
          </p:nvCxnSpPr>
          <p:spPr>
            <a:xfrm flipH="1" flipV="1">
              <a:off x="6646715" y="5786642"/>
              <a:ext cx="315124" cy="323272"/>
            </a:xfrm>
            <a:prstGeom prst="straightConnector1">
              <a:avLst/>
            </a:prstGeom>
            <a:ln w="76200" cmpd="sng">
              <a:solidFill>
                <a:srgbClr val="FA7E88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1" name="Straight Arrow Connector 2370"/>
            <p:cNvCxnSpPr/>
            <p:nvPr/>
          </p:nvCxnSpPr>
          <p:spPr>
            <a:xfrm flipH="1">
              <a:off x="6330339" y="5798187"/>
              <a:ext cx="315124" cy="323272"/>
            </a:xfrm>
            <a:prstGeom prst="straightConnector1">
              <a:avLst/>
            </a:prstGeom>
            <a:ln w="76200" cmpd="sng">
              <a:solidFill>
                <a:srgbClr val="FC3743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2" name="Straight Arrow Connector 2371"/>
            <p:cNvCxnSpPr/>
            <p:nvPr/>
          </p:nvCxnSpPr>
          <p:spPr>
            <a:xfrm>
              <a:off x="6409997" y="6123767"/>
              <a:ext cx="551842" cy="0"/>
            </a:xfrm>
            <a:prstGeom prst="straightConnector1">
              <a:avLst/>
            </a:prstGeom>
            <a:ln w="76200" cmpd="sng">
              <a:solidFill>
                <a:srgbClr val="FF0000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73" name="Group 2372"/>
          <p:cNvGrpSpPr/>
          <p:nvPr/>
        </p:nvGrpSpPr>
        <p:grpSpPr>
          <a:xfrm>
            <a:off x="6420966" y="22619375"/>
            <a:ext cx="374545" cy="337125"/>
            <a:chOff x="6330339" y="5786642"/>
            <a:chExt cx="631500" cy="337125"/>
          </a:xfrm>
        </p:grpSpPr>
        <p:cxnSp>
          <p:nvCxnSpPr>
            <p:cNvPr id="2374" name="Straight Arrow Connector 2373"/>
            <p:cNvCxnSpPr/>
            <p:nvPr/>
          </p:nvCxnSpPr>
          <p:spPr>
            <a:xfrm flipH="1" flipV="1">
              <a:off x="6646715" y="5786642"/>
              <a:ext cx="315124" cy="323272"/>
            </a:xfrm>
            <a:prstGeom prst="straightConnector1">
              <a:avLst/>
            </a:prstGeom>
            <a:ln w="76200" cmpd="sng">
              <a:solidFill>
                <a:srgbClr val="FA7E88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5" name="Straight Arrow Connector 2374"/>
            <p:cNvCxnSpPr/>
            <p:nvPr/>
          </p:nvCxnSpPr>
          <p:spPr>
            <a:xfrm flipH="1">
              <a:off x="6330339" y="5798187"/>
              <a:ext cx="315124" cy="323272"/>
            </a:xfrm>
            <a:prstGeom prst="straightConnector1">
              <a:avLst/>
            </a:prstGeom>
            <a:ln w="76200" cmpd="sng">
              <a:solidFill>
                <a:srgbClr val="FC3743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6" name="Straight Arrow Connector 2375"/>
            <p:cNvCxnSpPr/>
            <p:nvPr/>
          </p:nvCxnSpPr>
          <p:spPr>
            <a:xfrm>
              <a:off x="6409997" y="6123767"/>
              <a:ext cx="551842" cy="0"/>
            </a:xfrm>
            <a:prstGeom prst="straightConnector1">
              <a:avLst/>
            </a:prstGeom>
            <a:ln w="76200" cmpd="sng">
              <a:solidFill>
                <a:srgbClr val="FF0000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77" name="Group 2376"/>
          <p:cNvGrpSpPr/>
          <p:nvPr/>
        </p:nvGrpSpPr>
        <p:grpSpPr>
          <a:xfrm>
            <a:off x="6046421" y="22615822"/>
            <a:ext cx="374545" cy="337125"/>
            <a:chOff x="6330339" y="5786642"/>
            <a:chExt cx="631500" cy="337125"/>
          </a:xfrm>
        </p:grpSpPr>
        <p:cxnSp>
          <p:nvCxnSpPr>
            <p:cNvPr id="2378" name="Straight Arrow Connector 2377"/>
            <p:cNvCxnSpPr/>
            <p:nvPr/>
          </p:nvCxnSpPr>
          <p:spPr>
            <a:xfrm flipH="1" flipV="1">
              <a:off x="6646715" y="5786642"/>
              <a:ext cx="315124" cy="323272"/>
            </a:xfrm>
            <a:prstGeom prst="straightConnector1">
              <a:avLst/>
            </a:prstGeom>
            <a:ln w="76200" cmpd="sng">
              <a:solidFill>
                <a:srgbClr val="FA7E88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9" name="Straight Arrow Connector 2378"/>
            <p:cNvCxnSpPr/>
            <p:nvPr/>
          </p:nvCxnSpPr>
          <p:spPr>
            <a:xfrm flipH="1">
              <a:off x="6330339" y="5798187"/>
              <a:ext cx="315124" cy="323272"/>
            </a:xfrm>
            <a:prstGeom prst="straightConnector1">
              <a:avLst/>
            </a:prstGeom>
            <a:ln w="76200" cmpd="sng">
              <a:solidFill>
                <a:srgbClr val="FC3743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0" name="Straight Arrow Connector 2379"/>
            <p:cNvCxnSpPr/>
            <p:nvPr/>
          </p:nvCxnSpPr>
          <p:spPr>
            <a:xfrm>
              <a:off x="6409997" y="6123767"/>
              <a:ext cx="551842" cy="0"/>
            </a:xfrm>
            <a:prstGeom prst="straightConnector1">
              <a:avLst/>
            </a:prstGeom>
            <a:ln w="76200" cmpd="sng">
              <a:solidFill>
                <a:srgbClr val="FF0000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81" name="Straight Arrow Connector 2380"/>
          <p:cNvCxnSpPr/>
          <p:nvPr/>
        </p:nvCxnSpPr>
        <p:spPr>
          <a:xfrm flipH="1">
            <a:off x="1795551" y="15452636"/>
            <a:ext cx="503343" cy="396099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82" name="Straight Arrow Connector 2381"/>
          <p:cNvCxnSpPr/>
          <p:nvPr/>
        </p:nvCxnSpPr>
        <p:spPr>
          <a:xfrm flipH="1">
            <a:off x="2562670" y="15452636"/>
            <a:ext cx="503343" cy="396099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83" name="Straight Arrow Connector 2382"/>
          <p:cNvCxnSpPr/>
          <p:nvPr/>
        </p:nvCxnSpPr>
        <p:spPr>
          <a:xfrm flipH="1">
            <a:off x="12794249" y="15192952"/>
            <a:ext cx="764856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84" name="Straight Arrow Connector 2383"/>
          <p:cNvCxnSpPr/>
          <p:nvPr/>
        </p:nvCxnSpPr>
        <p:spPr>
          <a:xfrm>
            <a:off x="17678400" y="11171392"/>
            <a:ext cx="2438400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85" name="Straight Arrow Connector 2384"/>
          <p:cNvCxnSpPr/>
          <p:nvPr/>
        </p:nvCxnSpPr>
        <p:spPr>
          <a:xfrm>
            <a:off x="17641277" y="15219064"/>
            <a:ext cx="2497863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86" name="Straight Arrow Connector 2385"/>
          <p:cNvCxnSpPr/>
          <p:nvPr/>
        </p:nvCxnSpPr>
        <p:spPr>
          <a:xfrm flipH="1">
            <a:off x="13884267" y="26374398"/>
            <a:ext cx="955362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87" name="Straight Arrow Connector 2386"/>
          <p:cNvCxnSpPr/>
          <p:nvPr/>
        </p:nvCxnSpPr>
        <p:spPr>
          <a:xfrm flipH="1">
            <a:off x="13031369" y="28189912"/>
            <a:ext cx="955362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88" name="Straight Arrow Connector 2387"/>
          <p:cNvCxnSpPr/>
          <p:nvPr/>
        </p:nvCxnSpPr>
        <p:spPr>
          <a:xfrm flipH="1">
            <a:off x="12756759" y="21573412"/>
            <a:ext cx="787946" cy="9031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89" name="Straight Arrow Connector 2388"/>
          <p:cNvCxnSpPr/>
          <p:nvPr/>
        </p:nvCxnSpPr>
        <p:spPr>
          <a:xfrm>
            <a:off x="17603787" y="19019942"/>
            <a:ext cx="2358316" cy="6848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90" name="Straight Arrow Connector 2389"/>
          <p:cNvCxnSpPr/>
          <p:nvPr/>
        </p:nvCxnSpPr>
        <p:spPr>
          <a:xfrm>
            <a:off x="17750866" y="18281033"/>
            <a:ext cx="2358316" cy="6848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91" name="Straight Arrow Connector 2390"/>
          <p:cNvCxnSpPr/>
          <p:nvPr/>
        </p:nvCxnSpPr>
        <p:spPr>
          <a:xfrm>
            <a:off x="18943759" y="26374398"/>
            <a:ext cx="1026104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92" name="Straight Arrow Connector 2391"/>
          <p:cNvCxnSpPr/>
          <p:nvPr/>
        </p:nvCxnSpPr>
        <p:spPr>
          <a:xfrm>
            <a:off x="17571826" y="27490024"/>
            <a:ext cx="1026104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93" name="Straight Arrow Connector 2392"/>
          <p:cNvCxnSpPr/>
          <p:nvPr/>
        </p:nvCxnSpPr>
        <p:spPr>
          <a:xfrm>
            <a:off x="18106395" y="28214208"/>
            <a:ext cx="1026104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94" name="Straight Arrow Connector 2393"/>
          <p:cNvCxnSpPr/>
          <p:nvPr/>
        </p:nvCxnSpPr>
        <p:spPr>
          <a:xfrm flipH="1">
            <a:off x="1795551" y="14693009"/>
            <a:ext cx="503343" cy="396099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59510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208</Words>
  <Application>Microsoft Macintosh PowerPoint</Application>
  <PresentationFormat>Custom</PresentationFormat>
  <Paragraphs>200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Rice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Aaron Becker</dc:creator>
  <cp:lastModifiedBy>Aaron Becker</cp:lastModifiedBy>
  <cp:revision>24</cp:revision>
  <dcterms:created xsi:type="dcterms:W3CDTF">2015-09-16T04:55:10Z</dcterms:created>
  <dcterms:modified xsi:type="dcterms:W3CDTF">2016-08-31T15:13:50Z</dcterms:modified>
</cp:coreProperties>
</file>