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608" y="-800"/>
      </p:cViewPr>
      <p:guideLst>
        <p:guide orient="horz" pos="8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2170"/>
            <a:ext cx="7772400" cy="5880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54480"/>
            <a:ext cx="640080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8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9856"/>
            <a:ext cx="2057400" cy="23406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9856"/>
            <a:ext cx="6019800" cy="23406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2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8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62759"/>
            <a:ext cx="7772400" cy="5448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62686"/>
            <a:ext cx="7772400" cy="600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40081"/>
            <a:ext cx="403860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40081"/>
            <a:ext cx="403860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2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14047"/>
            <a:ext cx="4040188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869951"/>
            <a:ext cx="4040188" cy="15805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614047"/>
            <a:ext cx="4041775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869951"/>
            <a:ext cx="4041775" cy="15805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8/31/16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9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8/31/16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8/31/16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5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09220"/>
            <a:ext cx="3008313" cy="4648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221"/>
            <a:ext cx="5111750" cy="2341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574041"/>
            <a:ext cx="3008313" cy="18764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7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920240"/>
            <a:ext cx="5486400" cy="226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45111"/>
            <a:ext cx="5486400" cy="16459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146935"/>
            <a:ext cx="5486400" cy="3219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8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856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0081"/>
            <a:ext cx="8229600" cy="181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542541"/>
            <a:ext cx="21336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C5DDF-89BA-FF4F-A8D3-F81D48191EB2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542541"/>
            <a:ext cx="28956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542541"/>
            <a:ext cx="21336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8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Arrow Connector 84"/>
          <p:cNvCxnSpPr/>
          <p:nvPr/>
        </p:nvCxnSpPr>
        <p:spPr>
          <a:xfrm>
            <a:off x="120690" y="1226582"/>
            <a:ext cx="1391326" cy="818256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512016" y="1226582"/>
            <a:ext cx="1391326" cy="818256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181742" y="1226582"/>
            <a:ext cx="1721600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ight Brace 87"/>
          <p:cNvSpPr/>
          <p:nvPr/>
        </p:nvSpPr>
        <p:spPr>
          <a:xfrm rot="16200000">
            <a:off x="1418634" y="-491844"/>
            <a:ext cx="186764" cy="2782652"/>
          </a:xfrm>
          <a:prstGeom prst="rightBrace">
            <a:avLst>
              <a:gd name="adj1" fmla="val 729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9" name="Right Brace 88"/>
          <p:cNvSpPr/>
          <p:nvPr/>
        </p:nvSpPr>
        <p:spPr>
          <a:xfrm rot="16200000">
            <a:off x="1949160" y="210132"/>
            <a:ext cx="186764" cy="1721600"/>
          </a:xfrm>
          <a:prstGeom prst="rightBrace">
            <a:avLst>
              <a:gd name="adj1" fmla="val 729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0" name="Right Brace 89"/>
          <p:cNvSpPr/>
          <p:nvPr/>
        </p:nvSpPr>
        <p:spPr>
          <a:xfrm>
            <a:off x="2958810" y="1226582"/>
            <a:ext cx="186764" cy="818256"/>
          </a:xfrm>
          <a:prstGeom prst="rightBrace">
            <a:avLst>
              <a:gd name="adj1" fmla="val 729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1" name="TextBox 90"/>
          <p:cNvSpPr txBox="1"/>
          <p:nvPr/>
        </p:nvSpPr>
        <p:spPr>
          <a:xfrm>
            <a:off x="1308068" y="231352"/>
            <a:ext cx="4766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β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129699" y="1266199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/>
                <a:cs typeface="Times New Roman"/>
              </a:rPr>
              <a:t>ε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48492" y="366917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α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94" name="Oval 93"/>
          <p:cNvSpPr>
            <a:spLocks noChangeAspect="1"/>
          </p:cNvSpPr>
          <p:nvPr/>
        </p:nvSpPr>
        <p:spPr>
          <a:xfrm>
            <a:off x="7769752" y="1186765"/>
            <a:ext cx="547910" cy="548640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5" name="Oval 94"/>
          <p:cNvSpPr>
            <a:spLocks noChangeAspect="1"/>
          </p:cNvSpPr>
          <p:nvPr/>
        </p:nvSpPr>
        <p:spPr>
          <a:xfrm>
            <a:off x="7286207" y="1186765"/>
            <a:ext cx="547910" cy="54864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5714135" y="1186765"/>
            <a:ext cx="547910" cy="548640"/>
          </a:xfrm>
          <a:prstGeom prst="ellipse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7105461" y="2005021"/>
            <a:ext cx="547910" cy="548640"/>
          </a:xfrm>
          <a:prstGeom prst="ellipse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8496787" y="1186765"/>
            <a:ext cx="547910" cy="548640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6831506" y="1186765"/>
            <a:ext cx="54791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6194912" y="317457"/>
            <a:ext cx="547910" cy="54864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3415475" y="317457"/>
            <a:ext cx="547910" cy="548640"/>
          </a:xfrm>
          <a:prstGeom prst="ellipse">
            <a:avLst/>
          </a:prstGeom>
          <a:solidFill>
            <a:srgbClr val="4F6228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4803586" y="1127672"/>
            <a:ext cx="547910" cy="548640"/>
          </a:xfrm>
          <a:prstGeom prst="ellipse">
            <a:avLst/>
          </a:prstGeom>
          <a:solidFill>
            <a:srgbClr val="4F6228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3" name="TextBox 102"/>
          <p:cNvSpPr txBox="1"/>
          <p:nvPr/>
        </p:nvSpPr>
        <p:spPr>
          <a:xfrm>
            <a:off x="3463100" y="252035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10767" y="1091536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230295" y="251828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3686215" y="623591"/>
            <a:ext cx="2782652" cy="818256"/>
            <a:chOff x="4860965" y="583736"/>
            <a:chExt cx="2782652" cy="818256"/>
          </a:xfrm>
        </p:grpSpPr>
        <p:cxnSp>
          <p:nvCxnSpPr>
            <p:cNvPr id="107" name="Straight Arrow Connector 106"/>
            <p:cNvCxnSpPr/>
            <p:nvPr/>
          </p:nvCxnSpPr>
          <p:spPr>
            <a:xfrm>
              <a:off x="4860965" y="583736"/>
              <a:ext cx="1391326" cy="81825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6252291" y="583736"/>
              <a:ext cx="1391326" cy="81825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>
              <a:off x="5922017" y="583736"/>
              <a:ext cx="1721600" cy="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5761760" y="1127672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148804" y="1968885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549397" y="1155015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806487" y="1147207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338884" y="1153022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95911" y="1131332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5988090" y="1441847"/>
            <a:ext cx="2782652" cy="818256"/>
            <a:chOff x="5797590" y="1969085"/>
            <a:chExt cx="2782652" cy="818256"/>
          </a:xfrm>
        </p:grpSpPr>
        <p:cxnSp>
          <p:nvCxnSpPr>
            <p:cNvPr id="117" name="Straight Arrow Connector 116"/>
            <p:cNvCxnSpPr/>
            <p:nvPr/>
          </p:nvCxnSpPr>
          <p:spPr>
            <a:xfrm>
              <a:off x="5797590" y="1969085"/>
              <a:ext cx="1391326" cy="81825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1">
              <a:off x="7188916" y="1969085"/>
              <a:ext cx="1391326" cy="81825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6858642" y="1969085"/>
              <a:ext cx="1721600" cy="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/>
          <p:cNvSpPr/>
          <p:nvPr/>
        </p:nvSpPr>
        <p:spPr>
          <a:xfrm>
            <a:off x="0" y="0"/>
            <a:ext cx="9167040" cy="317457"/>
          </a:xfrm>
          <a:prstGeom prst="rect">
            <a:avLst/>
          </a:prstGeom>
          <a:solidFill>
            <a:srgbClr val="FC028B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0" name="TextBox 119"/>
          <p:cNvSpPr txBox="1"/>
          <p:nvPr/>
        </p:nvSpPr>
        <p:spPr>
          <a:xfrm>
            <a:off x="330916" y="1558587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1.)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086617" y="1551662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2.)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251934" y="1226582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3.)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933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11</cp:revision>
  <dcterms:created xsi:type="dcterms:W3CDTF">2015-09-15T20:07:25Z</dcterms:created>
  <dcterms:modified xsi:type="dcterms:W3CDTF">2016-08-31T14:54:39Z</dcterms:modified>
</cp:coreProperties>
</file>