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4572000" cy="109728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4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795781"/>
            <a:ext cx="3886200" cy="382016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5763261"/>
            <a:ext cx="3429000" cy="2649219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584200"/>
            <a:ext cx="985838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584200"/>
            <a:ext cx="2900363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2735583"/>
            <a:ext cx="3943350" cy="456437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7343143"/>
            <a:ext cx="3943350" cy="2400299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2921000"/>
            <a:ext cx="19431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2921000"/>
            <a:ext cx="19431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584202"/>
            <a:ext cx="394335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2689861"/>
            <a:ext cx="1934170" cy="131825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4008120"/>
            <a:ext cx="1934170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2689861"/>
            <a:ext cx="1943696" cy="131825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4008120"/>
            <a:ext cx="1943696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731520"/>
            <a:ext cx="1474589" cy="256032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579882"/>
            <a:ext cx="2314575" cy="77978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291840"/>
            <a:ext cx="1474589" cy="6098541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731520"/>
            <a:ext cx="1474589" cy="256032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579882"/>
            <a:ext cx="2314575" cy="7797800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291840"/>
            <a:ext cx="1474589" cy="6098541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1F6D-FFA6-BC44-B9B8-BBE6A1110E96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584202"/>
            <a:ext cx="394335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2921000"/>
            <a:ext cx="394335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10170162"/>
            <a:ext cx="10287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1F6D-FFA6-BC44-B9B8-BBE6A1110E96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10170162"/>
            <a:ext cx="154305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10170162"/>
            <a:ext cx="10287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F24B-DEA8-2C47-9B5A-A0016349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1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1.(null)"/><Relationship Id="rId18" Type="http://schemas.openxmlformats.org/officeDocument/2006/relationships/image" Target="../media/image16.(null)"/><Relationship Id="rId3" Type="http://schemas.openxmlformats.org/officeDocument/2006/relationships/image" Target="../media/image2.emf"/><Relationship Id="rId21" Type="http://schemas.openxmlformats.org/officeDocument/2006/relationships/image" Target="../media/image19.(null)"/><Relationship Id="rId7" Type="http://schemas.openxmlformats.org/officeDocument/2006/relationships/image" Target="../media/image6.emf"/><Relationship Id="rId12" Type="http://schemas.openxmlformats.org/officeDocument/2006/relationships/image" Target="../media/image10.emf"/><Relationship Id="rId17" Type="http://schemas.openxmlformats.org/officeDocument/2006/relationships/image" Target="../media/image15.(null)"/><Relationship Id="rId2" Type="http://schemas.openxmlformats.org/officeDocument/2006/relationships/image" Target="../media/image1.emf"/><Relationship Id="rId16" Type="http://schemas.openxmlformats.org/officeDocument/2006/relationships/image" Target="../media/image14.(null)"/><Relationship Id="rId20" Type="http://schemas.openxmlformats.org/officeDocument/2006/relationships/image" Target="../media/image18.(null)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9.emf"/><Relationship Id="rId5" Type="http://schemas.openxmlformats.org/officeDocument/2006/relationships/image" Target="../media/image4.emf"/><Relationship Id="rId15" Type="http://schemas.openxmlformats.org/officeDocument/2006/relationships/image" Target="../media/image13.(null)"/><Relationship Id="rId10" Type="http://schemas.openxmlformats.org/officeDocument/2006/relationships/image" Target="../media/image9.png"/><Relationship Id="rId19" Type="http://schemas.openxmlformats.org/officeDocument/2006/relationships/image" Target="../media/image17.(null)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2.(null)"/><Relationship Id="rId22" Type="http://schemas.openxmlformats.org/officeDocument/2006/relationships/image" Target="../media/image20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037" y="6486690"/>
            <a:ext cx="2363781" cy="205775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44" y="6860848"/>
            <a:ext cx="1402575" cy="122495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182" y="4322671"/>
            <a:ext cx="1869493" cy="197054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76" y="4695465"/>
            <a:ext cx="1159040" cy="122495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28" y="2158652"/>
            <a:ext cx="1970547" cy="197054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76" y="2532810"/>
            <a:ext cx="1201513" cy="122222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09" y="-5367"/>
            <a:ext cx="1701836" cy="197054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55" y="368791"/>
            <a:ext cx="1087534" cy="122222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64373" y="814091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64373" y="2978109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2451" y="5144856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4373" y="7307511"/>
            <a:ext cx="683421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91680" y="9553291"/>
                <a:ext cx="697275" cy="57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" charset="0"/>
                    <a:ea typeface="Times" charset="0"/>
                    <a:cs typeface="Times" charset="0"/>
                  </a:rPr>
                  <a:t>n </a:t>
                </a:r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∞</m:t>
                    </m:r>
                  </m:oMath>
                </a14:m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  <a:p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80" y="9553291"/>
                <a:ext cx="697275" cy="570926"/>
              </a:xfrm>
              <a:prstGeom prst="rect">
                <a:avLst/>
              </a:prstGeom>
              <a:blipFill rotWithShape="0">
                <a:blip r:embed="rId10"/>
                <a:stretch>
                  <a:fillRect l="-3478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037" y="8588031"/>
            <a:ext cx="2363781" cy="23637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76" y="9060286"/>
            <a:ext cx="1302043" cy="1296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F12BDC-9BE8-A641-8A6E-4B435CFB8F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4593" y="8995446"/>
            <a:ext cx="1350364" cy="1361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9E7DAC-B0BB-BE45-B98C-61293C7BA0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71037" y="8588031"/>
            <a:ext cx="2363781" cy="23637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C7FDC1-C3A4-8B4B-99C2-AC72858ABD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7456" y="6867278"/>
            <a:ext cx="1372938" cy="1214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A1CD31-4A60-234C-9256-62C304A8106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71037" y="6486691"/>
            <a:ext cx="2363781" cy="20577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73C6F2-49AC-184E-8255-B9D1260BC34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4593" y="4684180"/>
            <a:ext cx="1220699" cy="12793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3A87CB-A861-7A4E-9626-6AB3B91226D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4873" y="4224527"/>
            <a:ext cx="1976108" cy="20637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D8F50C-AE13-B843-87AD-B95B33048DC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4656" y="2472654"/>
            <a:ext cx="1300636" cy="13119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B400B47-7A3E-464E-BE16-094491EE788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384669" y="2169243"/>
            <a:ext cx="1959159" cy="19591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4FC0CD-1317-2941-B5D0-C4083FAB7DE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88955" y="381663"/>
            <a:ext cx="1143000" cy="1295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8DB4D8-EDD2-234F-9144-1F78EB9ECAB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505095" y="-5367"/>
            <a:ext cx="1717522" cy="199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9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759</TotalTime>
  <Words>15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9</cp:revision>
  <cp:lastPrinted>2018-02-02T21:00:37Z</cp:lastPrinted>
  <dcterms:created xsi:type="dcterms:W3CDTF">2018-01-04T02:45:34Z</dcterms:created>
  <dcterms:modified xsi:type="dcterms:W3CDTF">2018-02-02T22:26:50Z</dcterms:modified>
</cp:coreProperties>
</file>