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629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0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062" autoAdjust="0"/>
    <p:restoredTop sz="94660"/>
  </p:normalViewPr>
  <p:slideViewPr>
    <p:cSldViewPr snapToGrid="0">
      <p:cViewPr>
        <p:scale>
          <a:sx n="65" d="100"/>
          <a:sy n="65" d="100"/>
        </p:scale>
        <p:origin x="-80" y="-312"/>
      </p:cViewPr>
      <p:guideLst>
        <p:guide orient="horz" pos="20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2A40C-9752-495E-9814-EDB0A74B5D72}" type="datetimeFigureOut">
              <a:rPr lang="en-US" smtClean="0"/>
              <a:t>3/2/17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92138" y="1143000"/>
            <a:ext cx="5673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94756-90C5-4AF5-AF20-E12BC31A1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94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92138" y="1143000"/>
            <a:ext cx="5673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11446-F609-42C5-AC39-41B893951B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07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84951"/>
            <a:ext cx="9144000" cy="230801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81970"/>
            <a:ext cx="9144000" cy="160057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5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78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52954"/>
            <a:ext cx="2628900" cy="56181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52954"/>
            <a:ext cx="7734300" cy="56181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4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84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652747"/>
            <a:ext cx="10515600" cy="275764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436481"/>
            <a:ext cx="10515600" cy="145018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64771"/>
            <a:ext cx="5181600" cy="42062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64771"/>
            <a:ext cx="5181600" cy="42062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9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52954"/>
            <a:ext cx="10515600" cy="128137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25124"/>
            <a:ext cx="5157787" cy="7964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421573"/>
            <a:ext cx="5157787" cy="35617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25124"/>
            <a:ext cx="5183188" cy="7964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21573"/>
            <a:ext cx="5183188" cy="35617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3/2/17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3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3/2/17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40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3/2/17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3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41960"/>
            <a:ext cx="3932237" cy="15468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54511"/>
            <a:ext cx="6172200" cy="47111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988820"/>
            <a:ext cx="3932237" cy="3684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82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41960"/>
            <a:ext cx="3932237" cy="15468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54511"/>
            <a:ext cx="6172200" cy="471117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988820"/>
            <a:ext cx="3932237" cy="3684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6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52954"/>
            <a:ext cx="10515600" cy="1281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64771"/>
            <a:ext cx="10515600" cy="4206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144472"/>
            <a:ext cx="2743200" cy="35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584D4-1EC3-4110-8184-CD57BE378914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144472"/>
            <a:ext cx="4114800" cy="35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144472"/>
            <a:ext cx="2743200" cy="35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2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4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346806" y="-14483"/>
            <a:ext cx="9396567" cy="4361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Content Placeholder 6"/>
          <p:cNvSpPr txBox="1">
            <a:spLocks noGrp="1"/>
          </p:cNvSpPr>
          <p:nvPr>
            <p:ph idx="1"/>
          </p:nvPr>
        </p:nvSpPr>
        <p:spPr>
          <a:xfrm>
            <a:off x="4132478" y="4148358"/>
            <a:ext cx="3599643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robots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73943" y="4743062"/>
            <a:ext cx="1114931" cy="1446446"/>
          </a:xfrm>
          <a:prstGeom prst="rect">
            <a:avLst/>
          </a:prstGeom>
          <a:solidFill>
            <a:srgbClr val="980002"/>
          </a:solidFill>
        </p:spPr>
      </p:pic>
      <p:sp>
        <p:nvSpPr>
          <p:cNvPr id="24" name="Isosceles Triangle 23"/>
          <p:cNvSpPr/>
          <p:nvPr/>
        </p:nvSpPr>
        <p:spPr>
          <a:xfrm rot="5400000">
            <a:off x="4845187" y="6254251"/>
            <a:ext cx="222009" cy="187034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8000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7240" tIns="83620" rIns="167240" bIns="83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92" b="1"/>
          </a:p>
        </p:txBody>
      </p:sp>
      <p:sp>
        <p:nvSpPr>
          <p:cNvPr id="26" name="Diamond 25"/>
          <p:cNvSpPr/>
          <p:nvPr/>
        </p:nvSpPr>
        <p:spPr>
          <a:xfrm>
            <a:off x="1784593" y="6270356"/>
            <a:ext cx="125243" cy="154825"/>
          </a:xfrm>
          <a:prstGeom prst="diamond">
            <a:avLst/>
          </a:prstGeom>
          <a:ln>
            <a:solidFill>
              <a:srgbClr val="008000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7240" tIns="83620" rIns="167240" bIns="83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92" b="1" dirty="0"/>
              <a:t> 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26751" y="4742813"/>
            <a:ext cx="953414" cy="1446944"/>
          </a:xfrm>
          <a:prstGeom prst="rect">
            <a:avLst/>
          </a:prstGeom>
          <a:solidFill>
            <a:srgbClr val="980002"/>
          </a:solidFill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65241" y="4742813"/>
            <a:ext cx="1171640" cy="1446944"/>
          </a:xfrm>
          <a:prstGeom prst="rect">
            <a:avLst/>
          </a:prstGeom>
          <a:solidFill>
            <a:srgbClr val="980002"/>
          </a:solidFill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21957" y="4740052"/>
            <a:ext cx="2722401" cy="1452466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 rot="16200000">
            <a:off x="248493" y="1873981"/>
            <a:ext cx="2196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 rot="16200000">
            <a:off x="672584" y="5173235"/>
            <a:ext cx="1348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Shapes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29434" y="4788383"/>
            <a:ext cx="1459432" cy="1355805"/>
          </a:xfrm>
          <a:prstGeom prst="rect">
            <a:avLst/>
          </a:prstGeom>
          <a:solidFill>
            <a:srgbClr val="980002"/>
          </a:solidFill>
        </p:spPr>
      </p:pic>
      <p:sp>
        <p:nvSpPr>
          <p:cNvPr id="33" name="Isosceles Triangle 32"/>
          <p:cNvSpPr/>
          <p:nvPr/>
        </p:nvSpPr>
        <p:spPr>
          <a:xfrm>
            <a:off x="9204091" y="6251912"/>
            <a:ext cx="187036" cy="191713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8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 rot="10800000">
            <a:off x="7562518" y="6251911"/>
            <a:ext cx="215683" cy="191713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8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938867" y="6116936"/>
            <a:ext cx="1083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"/>
                <a:cs typeface="Times"/>
              </a:rPr>
              <a:t>n </a:t>
            </a:r>
            <a:r>
              <a:rPr lang="en-US" sz="2400" dirty="0" smtClean="0">
                <a:latin typeface="Times"/>
                <a:cs typeface="Times"/>
              </a:rPr>
              <a:t>= 8 </a:t>
            </a:r>
            <a:endParaRPr lang="en-US" sz="2400" dirty="0">
              <a:latin typeface="Times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00401" y="6116936"/>
            <a:ext cx="1214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"/>
                <a:cs typeface="Times"/>
              </a:rPr>
              <a:t>n </a:t>
            </a:r>
            <a:r>
              <a:rPr lang="en-US" sz="2400" dirty="0" smtClean="0">
                <a:latin typeface="Times"/>
                <a:cs typeface="Times"/>
              </a:rPr>
              <a:t>= 46 </a:t>
            </a:r>
            <a:endParaRPr lang="en-US" sz="2400" dirty="0">
              <a:latin typeface="Times"/>
              <a:cs typeface="Time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49340" y="6116936"/>
            <a:ext cx="1303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"/>
                <a:cs typeface="Times"/>
              </a:rPr>
              <a:t>n </a:t>
            </a:r>
            <a:r>
              <a:rPr lang="en-US" sz="2400" dirty="0" smtClean="0"/>
              <a:t>= </a:t>
            </a:r>
            <a:r>
              <a:rPr lang="en-US" sz="2400" dirty="0" smtClean="0">
                <a:latin typeface="Times"/>
                <a:cs typeface="Times"/>
              </a:rPr>
              <a:t>130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806273" y="6116936"/>
            <a:ext cx="1159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"/>
                <a:cs typeface="Times"/>
              </a:rPr>
              <a:t>n</a:t>
            </a:r>
            <a:r>
              <a:rPr lang="en-US" sz="2400" dirty="0" smtClean="0">
                <a:latin typeface="Times"/>
                <a:cs typeface="Times"/>
              </a:rPr>
              <a:t> = 377 </a:t>
            </a:r>
            <a:endParaRPr lang="en-US" sz="2400" dirty="0">
              <a:latin typeface="Times"/>
              <a:cs typeface="Time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364143" y="6116936"/>
            <a:ext cx="122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"/>
                <a:cs typeface="Times"/>
              </a:rPr>
              <a:t>n </a:t>
            </a:r>
            <a:r>
              <a:rPr lang="en-US" sz="2400" dirty="0" smtClean="0">
                <a:latin typeface="Times"/>
                <a:cs typeface="Times"/>
              </a:rPr>
              <a:t>= 862 </a:t>
            </a:r>
            <a:endParaRPr lang="en-US" sz="2400" dirty="0">
              <a:latin typeface="Times"/>
              <a:cs typeface="Times"/>
            </a:endParaRPr>
          </a:p>
        </p:txBody>
      </p:sp>
      <p:sp>
        <p:nvSpPr>
          <p:cNvPr id="35" name="Frame 34"/>
          <p:cNvSpPr/>
          <p:nvPr/>
        </p:nvSpPr>
        <p:spPr>
          <a:xfrm>
            <a:off x="1841508" y="4756154"/>
            <a:ext cx="939800" cy="1419225"/>
          </a:xfrm>
          <a:prstGeom prst="frame">
            <a:avLst>
              <a:gd name="adj1" fmla="val 11752"/>
            </a:avLst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Frame 35"/>
          <p:cNvSpPr/>
          <p:nvPr/>
        </p:nvSpPr>
        <p:spPr>
          <a:xfrm>
            <a:off x="3073407" y="4743455"/>
            <a:ext cx="1146175" cy="1438274"/>
          </a:xfrm>
          <a:prstGeom prst="frame">
            <a:avLst>
              <a:gd name="adj1" fmla="val 5272"/>
            </a:avLst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rame 36"/>
          <p:cNvSpPr/>
          <p:nvPr/>
        </p:nvSpPr>
        <p:spPr>
          <a:xfrm>
            <a:off x="4527557" y="4749805"/>
            <a:ext cx="2705093" cy="1435095"/>
          </a:xfrm>
          <a:prstGeom prst="frame">
            <a:avLst>
              <a:gd name="adj1" fmla="val 5272"/>
            </a:avLst>
          </a:prstGeom>
          <a:solidFill>
            <a:srgbClr val="9800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Frame 37"/>
          <p:cNvSpPr/>
          <p:nvPr/>
        </p:nvSpPr>
        <p:spPr>
          <a:xfrm>
            <a:off x="7531107" y="4787905"/>
            <a:ext cx="1457318" cy="1352545"/>
          </a:xfrm>
          <a:prstGeom prst="frame">
            <a:avLst>
              <a:gd name="adj1" fmla="val 1970"/>
            </a:avLst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Frame 38"/>
          <p:cNvSpPr/>
          <p:nvPr/>
        </p:nvSpPr>
        <p:spPr>
          <a:xfrm>
            <a:off x="9290057" y="4759329"/>
            <a:ext cx="1076318" cy="1416045"/>
          </a:xfrm>
          <a:prstGeom prst="frame">
            <a:avLst>
              <a:gd name="adj1" fmla="val 1970"/>
            </a:avLst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Isosceles Triangle 39"/>
          <p:cNvSpPr/>
          <p:nvPr/>
        </p:nvSpPr>
        <p:spPr>
          <a:xfrm>
            <a:off x="9915291" y="575012"/>
            <a:ext cx="187036" cy="191713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8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1" name="Isosceles Triangle 40"/>
          <p:cNvSpPr/>
          <p:nvPr/>
        </p:nvSpPr>
        <p:spPr>
          <a:xfrm rot="10800000">
            <a:off x="5441618" y="3076911"/>
            <a:ext cx="215683" cy="191713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8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Isosceles Triangle 41"/>
          <p:cNvSpPr/>
          <p:nvPr/>
        </p:nvSpPr>
        <p:spPr>
          <a:xfrm rot="5400000">
            <a:off x="3168787" y="3638052"/>
            <a:ext cx="222009" cy="187034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8000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7240" tIns="83620" rIns="167240" bIns="83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92" b="1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2284423" y="3684956"/>
            <a:ext cx="174498" cy="16589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8000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7240" tIns="83620" rIns="167240" bIns="83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92" b="1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043146" y="6264822"/>
            <a:ext cx="174498" cy="16589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8000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7240" tIns="83620" rIns="167240" bIns="83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92" b="1"/>
          </a:p>
        </p:txBody>
      </p:sp>
      <p:sp>
        <p:nvSpPr>
          <p:cNvPr id="46" name="Diamond 45"/>
          <p:cNvSpPr/>
          <p:nvPr/>
        </p:nvSpPr>
        <p:spPr>
          <a:xfrm>
            <a:off x="2035315" y="3661616"/>
            <a:ext cx="209717" cy="205619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8000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7240" tIns="83620" rIns="167240" bIns="83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92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47" name="Diamond 46"/>
          <p:cNvSpPr/>
          <p:nvPr/>
        </p:nvSpPr>
        <p:spPr>
          <a:xfrm>
            <a:off x="1753457" y="6244959"/>
            <a:ext cx="209717" cy="205619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8000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7240" tIns="83620" rIns="167240" bIns="83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92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8256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27</Words>
  <Application>Microsoft Macintosh PowerPoint</Application>
  <PresentationFormat>Custom</PresentationFormat>
  <Paragraphs>13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mahadev</dc:creator>
  <cp:lastModifiedBy>Aaron Becker</cp:lastModifiedBy>
  <cp:revision>24</cp:revision>
  <dcterms:created xsi:type="dcterms:W3CDTF">2016-01-28T01:43:15Z</dcterms:created>
  <dcterms:modified xsi:type="dcterms:W3CDTF">2017-03-02T06:47:47Z</dcterms:modified>
</cp:coreProperties>
</file>