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49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9A7"/>
    <a:srgbClr val="CE851C"/>
    <a:srgbClr val="7DA426"/>
    <a:srgbClr val="E44B29"/>
    <a:srgbClr val="4A6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48" y="1400"/>
      </p:cViewPr>
      <p:guideLst>
        <p:guide orient="horz" pos="204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17001"/>
            <a:ext cx="7772400" cy="13917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9296"/>
            <a:ext cx="6400800" cy="16592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0017"/>
            <a:ext cx="2057400" cy="55399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017"/>
            <a:ext cx="6019800" cy="55399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72274"/>
            <a:ext cx="7772400" cy="1289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51958"/>
            <a:ext cx="7772400" cy="14203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5005"/>
            <a:ext cx="4038600" cy="42849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5005"/>
            <a:ext cx="4038600" cy="42849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8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3383"/>
            <a:ext cx="4040188" cy="605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9083"/>
            <a:ext cx="4040188" cy="37409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453383"/>
            <a:ext cx="4041775" cy="605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59083"/>
            <a:ext cx="4041775" cy="37409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58513"/>
            <a:ext cx="3008313" cy="11001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8514"/>
            <a:ext cx="5111750" cy="5541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695"/>
            <a:ext cx="3008313" cy="4441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45013"/>
            <a:ext cx="5486400" cy="536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80150"/>
            <a:ext cx="5486400" cy="3895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81577"/>
            <a:ext cx="5486400" cy="762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016"/>
            <a:ext cx="8229600" cy="1082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5005"/>
            <a:ext cx="8229600" cy="428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7934"/>
            <a:ext cx="2133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1788-6DDF-174F-80D5-0EC3A19C3AB8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17934"/>
            <a:ext cx="2895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17934"/>
            <a:ext cx="2133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/>
          <a:srcRect l="11286"/>
          <a:stretch/>
        </p:blipFill>
        <p:spPr>
          <a:xfrm>
            <a:off x="7093856" y="0"/>
            <a:ext cx="2253343" cy="28321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99" y="2744888"/>
            <a:ext cx="2540000" cy="25527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2756" y="2791996"/>
            <a:ext cx="10463160" cy="38120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/>
          <a:srcRect l="11429"/>
          <a:stretch/>
        </p:blipFill>
        <p:spPr>
          <a:xfrm>
            <a:off x="40820" y="0"/>
            <a:ext cx="2249714" cy="28321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6"/>
          <a:srcRect l="10526"/>
          <a:stretch/>
        </p:blipFill>
        <p:spPr>
          <a:xfrm>
            <a:off x="2404150" y="0"/>
            <a:ext cx="2272632" cy="28321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7"/>
          <a:srcRect l="11286"/>
          <a:stretch/>
        </p:blipFill>
        <p:spPr>
          <a:xfrm>
            <a:off x="4758648" y="0"/>
            <a:ext cx="2253343" cy="2832100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945954" y="2551569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5716404" y="2551364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127196" y="2570414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18900000">
            <a:off x="3421210" y="2574535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141579" y="690033"/>
            <a:ext cx="0" cy="2141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545125" y="1581486"/>
            <a:ext cx="655275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545125" y="2096170"/>
            <a:ext cx="105320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62051" y="59248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h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91930" y="122427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w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7172" y="177763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L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83464" y="1676217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3" name="Right Triangle 82"/>
          <p:cNvSpPr/>
          <p:nvPr/>
        </p:nvSpPr>
        <p:spPr>
          <a:xfrm flipV="1">
            <a:off x="8047787" y="5004476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205987" y="4451846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18900000">
            <a:off x="2023604" y="4444880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69179" y="4447135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>
            <a:off x="2852237" y="4203155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/>
          <p:cNvSpPr/>
          <p:nvPr/>
        </p:nvSpPr>
        <p:spPr>
          <a:xfrm flipV="1">
            <a:off x="6480173" y="4958153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14</cp:revision>
  <dcterms:created xsi:type="dcterms:W3CDTF">2016-12-06T18:41:06Z</dcterms:created>
  <dcterms:modified xsi:type="dcterms:W3CDTF">2016-12-09T14:42:06Z</dcterms:modified>
</cp:coreProperties>
</file>