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97" d="100"/>
          <a:sy n="197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>
            <a:cxnSpLocks/>
          </p:cNvCxnSpPr>
          <p:nvPr/>
        </p:nvCxnSpPr>
        <p:spPr>
          <a:xfrm>
            <a:off x="2088204" y="3960011"/>
            <a:ext cx="149814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2150591" y="808250"/>
            <a:ext cx="1630312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004778" y="2892278"/>
            <a:ext cx="3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10146" y="1360730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7383" y="2147795"/>
            <a:ext cx="7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895295" y="3765618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n</a:t>
            </a:r>
            <a:endParaRPr lang="en-US" sz="1800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983237" y="1174575"/>
            <a:ext cx="71335" cy="69064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1"/>
          </p:cNvCxnSpPr>
          <p:nvPr/>
        </p:nvCxnSpPr>
        <p:spPr>
          <a:xfrm flipH="1" flipV="1">
            <a:off x="2473156" y="805013"/>
            <a:ext cx="520528" cy="379676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1" idx="3"/>
          </p:cNvCxnSpPr>
          <p:nvPr/>
        </p:nvCxnSpPr>
        <p:spPr>
          <a:xfrm flipH="1">
            <a:off x="2343506" y="1233525"/>
            <a:ext cx="650178" cy="2726486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150591" y="394080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84941" y="1100504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399845" y="77931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399845" y="3592028"/>
            <a:ext cx="6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2129" y="2202212"/>
            <a:ext cx="71335" cy="69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22137" y="1625613"/>
            <a:ext cx="515660" cy="57659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1564" y="2261162"/>
            <a:ext cx="531012" cy="781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488882" y="591123"/>
            <a:ext cx="515660" cy="57659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48738" y="1210388"/>
            <a:ext cx="531012" cy="781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486777-AAAB-A449-85F6-695D8BF8B594}"/>
              </a:ext>
            </a:extLst>
          </p:cNvPr>
          <p:cNvSpPr txBox="1"/>
          <p:nvPr/>
        </p:nvSpPr>
        <p:spPr>
          <a:xfrm>
            <a:off x="1645604" y="3875865"/>
            <a:ext cx="6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max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F95298-4BC0-6B48-B6B3-FA84648A6214}"/>
              </a:ext>
            </a:extLst>
          </p:cNvPr>
          <p:cNvSpPr txBox="1"/>
          <p:nvPr/>
        </p:nvSpPr>
        <p:spPr>
          <a:xfrm>
            <a:off x="1762132" y="731847"/>
            <a:ext cx="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min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48F794-0DC3-B441-831D-6C4E687C58FF}"/>
              </a:ext>
            </a:extLst>
          </p:cNvPr>
          <p:cNvSpPr/>
          <p:nvPr/>
        </p:nvSpPr>
        <p:spPr>
          <a:xfrm>
            <a:off x="2442164" y="7785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8086C5-1B1C-F347-A138-E6B79591BAFA}"/>
              </a:ext>
            </a:extLst>
          </p:cNvPr>
          <p:cNvSpPr/>
          <p:nvPr/>
        </p:nvSpPr>
        <p:spPr>
          <a:xfrm>
            <a:off x="2337955" y="39340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16535</TotalTime>
  <Words>17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12</cp:revision>
  <cp:lastPrinted>2018-04-24T15:23:51Z</cp:lastPrinted>
  <dcterms:created xsi:type="dcterms:W3CDTF">2018-01-09T11:13:11Z</dcterms:created>
  <dcterms:modified xsi:type="dcterms:W3CDTF">2018-05-01T00:06:05Z</dcterms:modified>
</cp:coreProperties>
</file>