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E"/>
    <a:srgbClr val="8B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emf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20776" y="107091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4BDA4-9FED-964C-B2B8-8EC4227B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" y="-2392"/>
            <a:ext cx="2583268" cy="262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7BCCC-9C4A-EB44-85D5-053A96B1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/>
              <p:nvPr/>
            </p:nvSpPr>
            <p:spPr>
              <a:xfrm>
                <a:off x="2231150" y="-59539"/>
                <a:ext cx="1931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50" y="-59539"/>
                <a:ext cx="1931935" cy="1015663"/>
              </a:xfrm>
              <a:prstGeom prst="rect">
                <a:avLst/>
              </a:prstGeom>
              <a:blipFill>
                <a:blip r:embed="rId4"/>
                <a:stretch>
                  <a:fillRect t="-2500" r="-326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79C72-ED41-2145-9693-58456DACEB19}"/>
              </a:ext>
            </a:extLst>
          </p:cNvPr>
          <p:cNvGrpSpPr/>
          <p:nvPr/>
        </p:nvGrpSpPr>
        <p:grpSpPr>
          <a:xfrm>
            <a:off x="0" y="2611785"/>
            <a:ext cx="2636536" cy="2635158"/>
            <a:chOff x="588068" y="2650711"/>
            <a:chExt cx="2065933" cy="205506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68" y="2650711"/>
              <a:ext cx="2065933" cy="20550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/>
                <p:nvPr/>
              </p:nvSpPr>
              <p:spPr>
                <a:xfrm>
                  <a:off x="1580798" y="3883289"/>
                  <a:ext cx="2083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798" y="3883289"/>
                  <a:ext cx="208387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44771-6D38-6846-98E0-D9515106980F}"/>
              </a:ext>
            </a:extLst>
          </p:cNvPr>
          <p:cNvSpPr/>
          <p:nvPr/>
        </p:nvSpPr>
        <p:spPr>
          <a:xfrm>
            <a:off x="1440689" y="3850277"/>
            <a:ext cx="95667" cy="71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EE79-9879-7545-A3CA-3E67B2731846}"/>
              </a:ext>
            </a:extLst>
          </p:cNvPr>
          <p:cNvSpPr txBox="1"/>
          <p:nvPr/>
        </p:nvSpPr>
        <p:spPr>
          <a:xfrm>
            <a:off x="642551" y="4819135"/>
            <a:ext cx="1787611" cy="47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E6608-E14D-2F49-A530-02D95B134024}"/>
              </a:ext>
            </a:extLst>
          </p:cNvPr>
          <p:cNvSpPr txBox="1"/>
          <p:nvPr/>
        </p:nvSpPr>
        <p:spPr>
          <a:xfrm>
            <a:off x="9997" y="5138065"/>
            <a:ext cx="294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Workspace with notations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0FE7A0-4446-6E4F-8720-E3D1AF10F0DB}"/>
              </a:ext>
            </a:extLst>
          </p:cNvPr>
          <p:cNvCxnSpPr>
            <a:cxnSpLocks/>
          </p:cNvCxnSpPr>
          <p:nvPr/>
        </p:nvCxnSpPr>
        <p:spPr>
          <a:xfrm flipH="1">
            <a:off x="988541" y="1762095"/>
            <a:ext cx="589574" cy="72517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6E7AB5-AC38-0C49-A97C-50DEDCAB8858}"/>
              </a:ext>
            </a:extLst>
          </p:cNvPr>
          <p:cNvCxnSpPr>
            <a:cxnSpLocks/>
          </p:cNvCxnSpPr>
          <p:nvPr/>
        </p:nvCxnSpPr>
        <p:spPr>
          <a:xfrm flipH="1">
            <a:off x="181326" y="908008"/>
            <a:ext cx="567950" cy="78033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/>
              <p:nvPr/>
            </p:nvSpPr>
            <p:spPr>
              <a:xfrm>
                <a:off x="882963" y="3390334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3" y="3390334"/>
                <a:ext cx="228330" cy="453029"/>
              </a:xfrm>
              <a:prstGeom prst="rect">
                <a:avLst/>
              </a:prstGeom>
              <a:blipFill>
                <a:blip r:embed="rId7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EB5BE3-B613-3A46-BEA2-102708D6728C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0249C8-A288-6441-971E-0F58B2719EE4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95F3B-3EF5-CD4C-8086-AC48A49F2411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24CCA-55BF-CE48-AA44-C7E9DAC9F79A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02D1A-C569-514B-B200-459283121F89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8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>
            <a:extLst>
              <a:ext uri="{FF2B5EF4-FFF2-40B4-BE49-F238E27FC236}">
                <a16:creationId xmlns:a16="http://schemas.microsoft.com/office/drawing/2014/main" id="{D31E04E3-5D95-AA48-A1BE-BBE21F923C24}"/>
              </a:ext>
            </a:extLst>
          </p:cNvPr>
          <p:cNvSpPr/>
          <p:nvPr/>
        </p:nvSpPr>
        <p:spPr>
          <a:xfrm>
            <a:off x="67087" y="2670949"/>
            <a:ext cx="2485886" cy="2518824"/>
          </a:xfrm>
          <a:prstGeom prst="chord">
            <a:avLst>
              <a:gd name="adj1" fmla="val 3181303"/>
              <a:gd name="adj2" fmla="val 9825839"/>
            </a:avLst>
          </a:prstGeom>
          <a:solidFill>
            <a:srgbClr val="FF0000">
              <a:alpha val="4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11E18A-881B-4F47-BEF3-14DF7279AE7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E83C40-1CAD-8F4A-9D47-D94764A99B9B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DDB010-2584-8C4D-BE60-59FB95A2FF5D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8D38C2-DD6C-3D4C-B93B-75C6B772EA39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3781A8-B7EC-9D4A-A146-B917B7432533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9B08CD-AFE3-654E-815C-71EA99446190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10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11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4E66649-814C-7240-867C-7A823EF4A349}"/>
              </a:ext>
            </a:extLst>
          </p:cNvPr>
          <p:cNvSpPr txBox="1"/>
          <p:nvPr/>
        </p:nvSpPr>
        <p:spPr>
          <a:xfrm>
            <a:off x="1199322" y="3648392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E76266A-2727-4F43-AA1C-5424F08CAA60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6B405471-BA66-C842-B52B-2BE7BBA3F4F7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83056C-2600-2D41-88F5-1094EDC98D61}"/>
              </a:ext>
            </a:extLst>
          </p:cNvPr>
          <p:cNvCxnSpPr>
            <a:cxnSpLocks/>
          </p:cNvCxnSpPr>
          <p:nvPr/>
        </p:nvCxnSpPr>
        <p:spPr>
          <a:xfrm flipH="1">
            <a:off x="928409" y="4599838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E52AD6-A98D-4046-8430-E60827B27706}"/>
              </a:ext>
            </a:extLst>
          </p:cNvPr>
          <p:cNvSpPr/>
          <p:nvPr/>
        </p:nvSpPr>
        <p:spPr>
          <a:xfrm>
            <a:off x="1152965" y="3706577"/>
            <a:ext cx="113953" cy="13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/>
              <p:nvPr/>
            </p:nvSpPr>
            <p:spPr>
              <a:xfrm>
                <a:off x="965201" y="4749266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1" y="4749266"/>
                <a:ext cx="280028" cy="331629"/>
              </a:xfrm>
              <a:prstGeom prst="rect">
                <a:avLst/>
              </a:prstGeom>
              <a:blipFill>
                <a:blip r:embed="rId12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84D3EB0-1EC2-3347-B4E1-9C76B86B0778}"/>
              </a:ext>
            </a:extLst>
          </p:cNvPr>
          <p:cNvSpPr/>
          <p:nvPr/>
        </p:nvSpPr>
        <p:spPr>
          <a:xfrm>
            <a:off x="6212909" y="2487270"/>
            <a:ext cx="130226" cy="131971"/>
          </a:xfrm>
          <a:prstGeom prst="ellipse">
            <a:avLst/>
          </a:prstGeom>
          <a:solidFill>
            <a:srgbClr val="8B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C822B-8D0B-3E4D-ACF9-75214C231241}"/>
              </a:ext>
            </a:extLst>
          </p:cNvPr>
          <p:cNvSpPr txBox="1"/>
          <p:nvPr/>
        </p:nvSpPr>
        <p:spPr>
          <a:xfrm>
            <a:off x="6138767" y="2333465"/>
            <a:ext cx="26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2EF9-7481-EB4E-9378-AD84075B813D}"/>
              </a:ext>
            </a:extLst>
          </p:cNvPr>
          <p:cNvSpPr/>
          <p:nvPr/>
        </p:nvSpPr>
        <p:spPr>
          <a:xfrm>
            <a:off x="5041557" y="1439266"/>
            <a:ext cx="113845" cy="158875"/>
          </a:xfrm>
          <a:prstGeom prst="ellipse">
            <a:avLst/>
          </a:prstGeom>
          <a:solidFill>
            <a:srgbClr val="7F7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4FC28-14F2-5145-8292-065BA8FA1621}"/>
              </a:ext>
            </a:extLst>
          </p:cNvPr>
          <p:cNvSpPr txBox="1"/>
          <p:nvPr/>
        </p:nvSpPr>
        <p:spPr>
          <a:xfrm>
            <a:off x="4987146" y="1310957"/>
            <a:ext cx="18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9882</TotalTime>
  <Words>23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18</cp:revision>
  <cp:lastPrinted>2018-05-01T00:31:48Z</cp:lastPrinted>
  <dcterms:created xsi:type="dcterms:W3CDTF">2018-01-18T04:29:33Z</dcterms:created>
  <dcterms:modified xsi:type="dcterms:W3CDTF">2018-05-01T13:39:03Z</dcterms:modified>
</cp:coreProperties>
</file>