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52" y="-15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ctionCover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75" y="-15588"/>
            <a:ext cx="5544642" cy="5486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8116" y="1442375"/>
            <a:ext cx="312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(global control input)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0596" y="1026876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8475066" y="2023647"/>
            <a:ext cx="77535" cy="134828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8453769" y="2065731"/>
            <a:ext cx="77535" cy="134828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8433624" y="2004263"/>
            <a:ext cx="77535" cy="134828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7918594" y="2547458"/>
            <a:ext cx="77535" cy="319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844229" y="2929238"/>
            <a:ext cx="1828666" cy="2408802"/>
            <a:chOff x="5588966" y="2461323"/>
            <a:chExt cx="2266729" cy="3212710"/>
          </a:xfrm>
        </p:grpSpPr>
        <p:sp>
          <p:nvSpPr>
            <p:cNvPr id="104" name="TextBox 103"/>
            <p:cNvSpPr txBox="1"/>
            <p:nvPr/>
          </p:nvSpPr>
          <p:spPr>
            <a:xfrm>
              <a:off x="6453258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105" name="Picture 104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8966" y="2461323"/>
              <a:ext cx="2266729" cy="2902785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V="1">
              <a:off x="6042936" y="5313008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3"/>
          <p:cNvSpPr>
            <a:spLocks noChangeArrowheads="1"/>
          </p:cNvSpPr>
          <p:nvPr/>
        </p:nvSpPr>
        <p:spPr bwMode="auto">
          <a:xfrm>
            <a:off x="5813914" y="3062425"/>
            <a:ext cx="1954231" cy="1892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4" name="Straight Connector 5"/>
          <p:cNvCxnSpPr>
            <a:cxnSpLocks noChangeShapeType="1"/>
            <a:stCxn id="113" idx="0"/>
          </p:cNvCxnSpPr>
          <p:nvPr/>
        </p:nvCxnSpPr>
        <p:spPr bwMode="auto">
          <a:xfrm flipH="1">
            <a:off x="5270500" y="3062425"/>
            <a:ext cx="1520530" cy="1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28"/>
          <p:cNvCxnSpPr>
            <a:cxnSpLocks noChangeShapeType="1"/>
            <a:endCxn id="113" idx="3"/>
          </p:cNvCxnSpPr>
          <p:nvPr/>
        </p:nvCxnSpPr>
        <p:spPr bwMode="auto">
          <a:xfrm>
            <a:off x="5159375" y="3371927"/>
            <a:ext cx="940730" cy="1305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7983288" y="4148063"/>
            <a:ext cx="690048" cy="27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 cm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907754" y="3750699"/>
            <a:ext cx="0" cy="116826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8</cp:revision>
  <dcterms:created xsi:type="dcterms:W3CDTF">2016-01-28T23:30:48Z</dcterms:created>
  <dcterms:modified xsi:type="dcterms:W3CDTF">2016-08-30T03:47:51Z</dcterms:modified>
</cp:coreProperties>
</file>