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763038" cy="6950075"/>
  <p:notesSz cx="6858000" cy="9144000"/>
  <p:defaultTextStyle>
    <a:defPPr>
      <a:defRPr lang="en-US"/>
    </a:defPPr>
    <a:lvl1pPr marL="0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1121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62244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43365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24487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05610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86730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67854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48975" algn="l" defTabSz="1762244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" y="-80"/>
      </p:cViewPr>
      <p:guideLst>
        <p:guide orient="horz" pos="2189"/>
        <p:guide pos="6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228" y="2159034"/>
            <a:ext cx="18498582" cy="148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4456" y="3938375"/>
            <a:ext cx="15234127" cy="17761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1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62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43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05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8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67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4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78202" y="278332"/>
            <a:ext cx="4896684" cy="59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8152" y="278332"/>
            <a:ext cx="14327333" cy="59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130" y="4466069"/>
            <a:ext cx="18498582" cy="1380364"/>
          </a:xfrm>
        </p:spPr>
        <p:txBody>
          <a:bodyPr anchor="t"/>
          <a:lstStyle>
            <a:lvl1pPr algn="l">
              <a:defRPr sz="7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130" y="2945744"/>
            <a:ext cx="18498582" cy="1520328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112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6224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4336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2448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0561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28673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1678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0489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8152" y="1621687"/>
            <a:ext cx="9612008" cy="4586729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2878" y="1621687"/>
            <a:ext cx="9612008" cy="4586729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59" y="1555727"/>
            <a:ext cx="9615788" cy="648351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1121" indent="0">
              <a:buNone/>
              <a:defRPr sz="3900" b="1"/>
            </a:lvl2pPr>
            <a:lvl3pPr marL="1762244" indent="0">
              <a:buNone/>
              <a:defRPr sz="3500" b="1"/>
            </a:lvl3pPr>
            <a:lvl4pPr marL="2643365" indent="0">
              <a:buNone/>
              <a:defRPr sz="3100" b="1"/>
            </a:lvl4pPr>
            <a:lvl5pPr marL="3524487" indent="0">
              <a:buNone/>
              <a:defRPr sz="3100" b="1"/>
            </a:lvl5pPr>
            <a:lvl6pPr marL="4405610" indent="0">
              <a:buNone/>
              <a:defRPr sz="3100" b="1"/>
            </a:lvl6pPr>
            <a:lvl7pPr marL="5286730" indent="0">
              <a:buNone/>
              <a:defRPr sz="3100" b="1"/>
            </a:lvl7pPr>
            <a:lvl8pPr marL="6167854" indent="0">
              <a:buNone/>
              <a:defRPr sz="3100" b="1"/>
            </a:lvl8pPr>
            <a:lvl9pPr marL="704897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159" y="2204081"/>
            <a:ext cx="9615788" cy="400433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55325" y="1555727"/>
            <a:ext cx="9619565" cy="648351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1121" indent="0">
              <a:buNone/>
              <a:defRPr sz="3900" b="1"/>
            </a:lvl2pPr>
            <a:lvl3pPr marL="1762244" indent="0">
              <a:buNone/>
              <a:defRPr sz="3500" b="1"/>
            </a:lvl3pPr>
            <a:lvl4pPr marL="2643365" indent="0">
              <a:buNone/>
              <a:defRPr sz="3100" b="1"/>
            </a:lvl4pPr>
            <a:lvl5pPr marL="3524487" indent="0">
              <a:buNone/>
              <a:defRPr sz="3100" b="1"/>
            </a:lvl5pPr>
            <a:lvl6pPr marL="4405610" indent="0">
              <a:buNone/>
              <a:defRPr sz="3100" b="1"/>
            </a:lvl6pPr>
            <a:lvl7pPr marL="5286730" indent="0">
              <a:buNone/>
              <a:defRPr sz="3100" b="1"/>
            </a:lvl7pPr>
            <a:lvl8pPr marL="6167854" indent="0">
              <a:buNone/>
              <a:defRPr sz="3100" b="1"/>
            </a:lvl8pPr>
            <a:lvl9pPr marL="704897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55325" y="2204081"/>
            <a:ext cx="9619565" cy="400433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62" y="276718"/>
            <a:ext cx="7159889" cy="117765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743" y="276722"/>
            <a:ext cx="12166143" cy="5931698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8162" y="1454371"/>
            <a:ext cx="7159889" cy="4754045"/>
          </a:xfrm>
        </p:spPr>
        <p:txBody>
          <a:bodyPr/>
          <a:lstStyle>
            <a:lvl1pPr marL="0" indent="0">
              <a:buNone/>
              <a:defRPr sz="2700"/>
            </a:lvl1pPr>
            <a:lvl2pPr marL="881121" indent="0">
              <a:buNone/>
              <a:defRPr sz="2300"/>
            </a:lvl2pPr>
            <a:lvl3pPr marL="1762244" indent="0">
              <a:buNone/>
              <a:defRPr sz="1900"/>
            </a:lvl3pPr>
            <a:lvl4pPr marL="2643365" indent="0">
              <a:buNone/>
              <a:defRPr sz="1700"/>
            </a:lvl4pPr>
            <a:lvl5pPr marL="3524487" indent="0">
              <a:buNone/>
              <a:defRPr sz="1700"/>
            </a:lvl5pPr>
            <a:lvl6pPr marL="4405610" indent="0">
              <a:buNone/>
              <a:defRPr sz="1700"/>
            </a:lvl6pPr>
            <a:lvl7pPr marL="5286730" indent="0">
              <a:buNone/>
              <a:defRPr sz="1700"/>
            </a:lvl7pPr>
            <a:lvl8pPr marL="6167854" indent="0">
              <a:buNone/>
              <a:defRPr sz="1700"/>
            </a:lvl8pPr>
            <a:lvl9pPr marL="704897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707" y="4865056"/>
            <a:ext cx="13057823" cy="574349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5707" y="621004"/>
            <a:ext cx="13057823" cy="4170045"/>
          </a:xfrm>
        </p:spPr>
        <p:txBody>
          <a:bodyPr/>
          <a:lstStyle>
            <a:lvl1pPr marL="0" indent="0">
              <a:buNone/>
              <a:defRPr sz="6200"/>
            </a:lvl1pPr>
            <a:lvl2pPr marL="881121" indent="0">
              <a:buNone/>
              <a:defRPr sz="5400"/>
            </a:lvl2pPr>
            <a:lvl3pPr marL="1762244" indent="0">
              <a:buNone/>
              <a:defRPr sz="4700"/>
            </a:lvl3pPr>
            <a:lvl4pPr marL="2643365" indent="0">
              <a:buNone/>
              <a:defRPr sz="3900"/>
            </a:lvl4pPr>
            <a:lvl5pPr marL="3524487" indent="0">
              <a:buNone/>
              <a:defRPr sz="3900"/>
            </a:lvl5pPr>
            <a:lvl6pPr marL="4405610" indent="0">
              <a:buNone/>
              <a:defRPr sz="3900"/>
            </a:lvl6pPr>
            <a:lvl7pPr marL="5286730" indent="0">
              <a:buNone/>
              <a:defRPr sz="3900"/>
            </a:lvl7pPr>
            <a:lvl8pPr marL="6167854" indent="0">
              <a:buNone/>
              <a:defRPr sz="3900"/>
            </a:lvl8pPr>
            <a:lvl9pPr marL="704897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5707" y="5439405"/>
            <a:ext cx="13057823" cy="815667"/>
          </a:xfrm>
        </p:spPr>
        <p:txBody>
          <a:bodyPr/>
          <a:lstStyle>
            <a:lvl1pPr marL="0" indent="0">
              <a:buNone/>
              <a:defRPr sz="2700"/>
            </a:lvl1pPr>
            <a:lvl2pPr marL="881121" indent="0">
              <a:buNone/>
              <a:defRPr sz="2300"/>
            </a:lvl2pPr>
            <a:lvl3pPr marL="1762244" indent="0">
              <a:buNone/>
              <a:defRPr sz="1900"/>
            </a:lvl3pPr>
            <a:lvl4pPr marL="2643365" indent="0">
              <a:buNone/>
              <a:defRPr sz="1700"/>
            </a:lvl4pPr>
            <a:lvl5pPr marL="3524487" indent="0">
              <a:buNone/>
              <a:defRPr sz="1700"/>
            </a:lvl5pPr>
            <a:lvl6pPr marL="4405610" indent="0">
              <a:buNone/>
              <a:defRPr sz="1700"/>
            </a:lvl6pPr>
            <a:lvl7pPr marL="5286730" indent="0">
              <a:buNone/>
              <a:defRPr sz="1700"/>
            </a:lvl7pPr>
            <a:lvl8pPr marL="6167854" indent="0">
              <a:buNone/>
              <a:defRPr sz="1700"/>
            </a:lvl8pPr>
            <a:lvl9pPr marL="704897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152" y="278326"/>
            <a:ext cx="19586734" cy="1158346"/>
          </a:xfrm>
          <a:prstGeom prst="rect">
            <a:avLst/>
          </a:prstGeom>
        </p:spPr>
        <p:txBody>
          <a:bodyPr vert="horz" lIns="176225" tIns="88111" rIns="176225" bIns="881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52" y="1621687"/>
            <a:ext cx="19586734" cy="4586729"/>
          </a:xfrm>
          <a:prstGeom prst="rect">
            <a:avLst/>
          </a:prstGeom>
        </p:spPr>
        <p:txBody>
          <a:bodyPr vert="horz" lIns="176225" tIns="88111" rIns="176225" bIns="881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8152" y="6441696"/>
            <a:ext cx="5078042" cy="370027"/>
          </a:xfrm>
          <a:prstGeom prst="rect">
            <a:avLst/>
          </a:prstGeom>
        </p:spPr>
        <p:txBody>
          <a:bodyPr vert="horz" lIns="176225" tIns="88111" rIns="176225" bIns="88111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5705" y="6441696"/>
            <a:ext cx="6891629" cy="370027"/>
          </a:xfrm>
          <a:prstGeom prst="rect">
            <a:avLst/>
          </a:prstGeom>
        </p:spPr>
        <p:txBody>
          <a:bodyPr vert="horz" lIns="176225" tIns="88111" rIns="176225" bIns="88111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6844" y="6441696"/>
            <a:ext cx="5078042" cy="370027"/>
          </a:xfrm>
          <a:prstGeom prst="rect">
            <a:avLst/>
          </a:prstGeom>
        </p:spPr>
        <p:txBody>
          <a:bodyPr vert="horz" lIns="176225" tIns="88111" rIns="176225" bIns="88111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62244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0841" indent="-660841" algn="l" defTabSz="1762244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31824" indent="-550702" algn="l" defTabSz="1762244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02804" indent="-440562" algn="l" defTabSz="1762244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083927" indent="-440562" algn="l" defTabSz="1762244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65048" indent="-440562" algn="l" defTabSz="1762244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46169" indent="-440562" algn="l" defTabSz="176224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27292" indent="-440562" algn="l" defTabSz="176224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08414" indent="-440562" algn="l" defTabSz="176224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89537" indent="-440562" algn="l" defTabSz="176224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1121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62244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43365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24487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05610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86730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67854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48975" algn="l" defTabSz="176224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5081" y="4636"/>
            <a:ext cx="21797185" cy="7001001"/>
            <a:chOff x="164838" y="150619"/>
            <a:chExt cx="21330722" cy="6851179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486" r="54470" b="9593"/>
            <a:stretch/>
          </p:blipFill>
          <p:spPr bwMode="auto">
            <a:xfrm>
              <a:off x="14556714" y="150619"/>
              <a:ext cx="6938846" cy="6851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" t="10151" r="54696" b="9950"/>
            <a:stretch/>
          </p:blipFill>
          <p:spPr bwMode="auto">
            <a:xfrm>
              <a:off x="164838" y="150619"/>
              <a:ext cx="6832120" cy="6849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" t="10519" r="54440" b="9688"/>
            <a:stretch/>
          </p:blipFill>
          <p:spPr bwMode="auto">
            <a:xfrm>
              <a:off x="7338930" y="150619"/>
              <a:ext cx="6875812" cy="6840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Aaron Becker</cp:lastModifiedBy>
  <cp:revision>7</cp:revision>
  <dcterms:created xsi:type="dcterms:W3CDTF">2016-07-28T21:12:40Z</dcterms:created>
  <dcterms:modified xsi:type="dcterms:W3CDTF">2017-10-26T15:45:08Z</dcterms:modified>
</cp:coreProperties>
</file>