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573000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94651"/>
  </p:normalViewPr>
  <p:slideViewPr>
    <p:cSldViewPr snapToGrid="0" snapToObjects="1">
      <p:cViewPr>
        <p:scale>
          <a:sx n="282" d="100"/>
          <a:sy n="282" d="100"/>
        </p:scale>
        <p:origin x="-6400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8D65-C370-A548-86E8-A0E663CC765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143000"/>
            <a:ext cx="6845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494-39FA-5240-AD27-C06F09B5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50" y="1143000"/>
            <a:ext cx="6845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494-39FA-5240-AD27-C06F09B5D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25" y="927768"/>
            <a:ext cx="9429750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25" y="2977518"/>
            <a:ext cx="9429750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553" y="301820"/>
            <a:ext cx="271105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4394" y="301820"/>
            <a:ext cx="7975997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845" y="1413305"/>
            <a:ext cx="10844213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845" y="3793744"/>
            <a:ext cx="10844213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394" y="1509099"/>
            <a:ext cx="5343525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081" y="1509099"/>
            <a:ext cx="5343525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31" y="301820"/>
            <a:ext cx="10844213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032" y="1389683"/>
            <a:ext cx="5318968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032" y="2070746"/>
            <a:ext cx="5318968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5081" y="1389683"/>
            <a:ext cx="5345163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5081" y="2070746"/>
            <a:ext cx="5345163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32" y="377931"/>
            <a:ext cx="4055119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163" y="816226"/>
            <a:ext cx="6365081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032" y="1700689"/>
            <a:ext cx="4055119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32" y="377931"/>
            <a:ext cx="4055119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45163" y="816226"/>
            <a:ext cx="6365081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032" y="1700689"/>
            <a:ext cx="4055119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394" y="301820"/>
            <a:ext cx="10844213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94" y="1509099"/>
            <a:ext cx="10844213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394" y="5254289"/>
            <a:ext cx="2828925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806" y="5254289"/>
            <a:ext cx="4243388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9681" y="5254289"/>
            <a:ext cx="2828925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A990BB-88AA-B946-BBFD-D9593F608768}"/>
              </a:ext>
            </a:extLst>
          </p:cNvPr>
          <p:cNvGrpSpPr/>
          <p:nvPr/>
        </p:nvGrpSpPr>
        <p:grpSpPr>
          <a:xfrm>
            <a:off x="5791799" y="298246"/>
            <a:ext cx="6848403" cy="5126803"/>
            <a:chOff x="6416115" y="688153"/>
            <a:chExt cx="5604631" cy="4091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096D9A-83E4-5C47-BA3B-DD3E0C83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617" t="18698" r="5362" b="20030"/>
            <a:stretch/>
          </p:blipFill>
          <p:spPr>
            <a:xfrm>
              <a:off x="6416115" y="688153"/>
              <a:ext cx="5543401" cy="409123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EAF83-BDD0-1544-97C3-0BA5213ED311}"/>
                </a:ext>
              </a:extLst>
            </p:cNvPr>
            <p:cNvSpPr txBox="1"/>
            <p:nvPr/>
          </p:nvSpPr>
          <p:spPr>
            <a:xfrm>
              <a:off x="7286920" y="4062954"/>
              <a:ext cx="961534" cy="3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Right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D73269-473A-C345-A030-068FF3E38007}"/>
                </a:ext>
              </a:extLst>
            </p:cNvPr>
            <p:cNvSpPr txBox="1"/>
            <p:nvPr/>
          </p:nvSpPr>
          <p:spPr>
            <a:xfrm>
              <a:off x="8647188" y="4062954"/>
              <a:ext cx="961534" cy="3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A773C-8801-1B44-A544-9E33AA71D63F}"/>
                </a:ext>
              </a:extLst>
            </p:cNvPr>
            <p:cNvSpPr txBox="1"/>
            <p:nvPr/>
          </p:nvSpPr>
          <p:spPr>
            <a:xfrm>
              <a:off x="9777167" y="4062954"/>
              <a:ext cx="961534" cy="3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Left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9E36F-D92E-8241-B0BB-BA8EDEA262C5}"/>
                </a:ext>
              </a:extLst>
            </p:cNvPr>
            <p:cNvSpPr txBox="1"/>
            <p:nvPr/>
          </p:nvSpPr>
          <p:spPr>
            <a:xfrm>
              <a:off x="11059212" y="4062954"/>
              <a:ext cx="961534" cy="3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A4903-BB69-EB4D-876B-CE0770E4E2DE}"/>
                </a:ext>
              </a:extLst>
            </p:cNvPr>
            <p:cNvSpPr txBox="1"/>
            <p:nvPr/>
          </p:nvSpPr>
          <p:spPr>
            <a:xfrm rot="16200000">
              <a:off x="7421828" y="2463856"/>
              <a:ext cx="1454191" cy="32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" pitchFamily="2" charset="0"/>
                </a:rPr>
                <a:t>m</a:t>
              </a:r>
              <a:r>
                <a:rPr lang="en-US" sz="2000" i="1" baseline="-25000" dirty="0">
                  <a:latin typeface="Times" pitchFamily="2" charset="0"/>
                </a:rPr>
                <a:t>1</a:t>
              </a:r>
              <a:r>
                <a:rPr lang="en-US" sz="2000" baseline="-25000" dirty="0">
                  <a:latin typeface="Times" pitchFamily="2" charset="0"/>
                </a:rPr>
                <a:t> </a:t>
              </a:r>
              <a:r>
                <a:rPr lang="en-US" sz="2000" dirty="0">
                  <a:latin typeface="Times" pitchFamily="2" charset="0"/>
                </a:rPr>
                <a:t>error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4E8F6-91B0-E542-8A4F-D88BC10A2011}"/>
                </a:ext>
              </a:extLst>
            </p:cNvPr>
            <p:cNvSpPr txBox="1"/>
            <p:nvPr/>
          </p:nvSpPr>
          <p:spPr>
            <a:xfrm>
              <a:off x="8358608" y="3035432"/>
              <a:ext cx="617281" cy="29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321854" y="171390"/>
            <a:ext cx="5811319" cy="5206525"/>
            <a:chOff x="551635" y="1071134"/>
            <a:chExt cx="5144718" cy="460083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4" t="11233" r="57253" b="11985"/>
            <a:stretch/>
          </p:blipFill>
          <p:spPr>
            <a:xfrm>
              <a:off x="551635" y="1141581"/>
              <a:ext cx="4660043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92853"/>
              <a:ext cx="1407546" cy="36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48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48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48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48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48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5071646" y="2896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382406" y="393247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98695" y="2505593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382406" y="4949709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7E762-97F9-4F4D-BD02-048EAFD47C59}"/>
              </a:ext>
            </a:extLst>
          </p:cNvPr>
          <p:cNvSpPr txBox="1"/>
          <p:nvPr/>
        </p:nvSpPr>
        <p:spPr>
          <a:xfrm>
            <a:off x="5081204" y="-8985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9EBF9-DC43-D649-AD17-0659EE595BB6}"/>
              </a:ext>
            </a:extLst>
          </p:cNvPr>
          <p:cNvSpPr txBox="1"/>
          <p:nvPr/>
        </p:nvSpPr>
        <p:spPr>
          <a:xfrm>
            <a:off x="264228" y="-8985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0FADDA-87B3-6A45-B755-BF18AC863E63}"/>
              </a:ext>
            </a:extLst>
          </p:cNvPr>
          <p:cNvSpPr txBox="1"/>
          <p:nvPr/>
        </p:nvSpPr>
        <p:spPr>
          <a:xfrm>
            <a:off x="264228" y="5328124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30DE89-5ED6-8E40-9DC4-966F65D7A8E0}"/>
              </a:ext>
            </a:extLst>
          </p:cNvPr>
          <p:cNvSpPr txBox="1"/>
          <p:nvPr/>
        </p:nvSpPr>
        <p:spPr>
          <a:xfrm>
            <a:off x="5068921" y="531291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69398-A722-1649-89EB-76485B621DD7}"/>
              </a:ext>
            </a:extLst>
          </p:cNvPr>
          <p:cNvSpPr txBox="1"/>
          <p:nvPr/>
        </p:nvSpPr>
        <p:spPr>
          <a:xfrm rot="16200000">
            <a:off x="9950164" y="2422945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EF303-A25F-174D-86F0-660B7D83975F}"/>
              </a:ext>
            </a:extLst>
          </p:cNvPr>
          <p:cNvSpPr/>
          <p:nvPr/>
        </p:nvSpPr>
        <p:spPr>
          <a:xfrm>
            <a:off x="8063448" y="611111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90695-571C-D149-9A41-75DEA3A0ECE9}"/>
              </a:ext>
            </a:extLst>
          </p:cNvPr>
          <p:cNvSpPr txBox="1"/>
          <p:nvPr/>
        </p:nvSpPr>
        <p:spPr>
          <a:xfrm rot="16200000">
            <a:off x="7292376" y="3302637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and </a:t>
            </a:r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dirty="0">
                <a:latin typeface="Times" pitchFamily="2" charset="0"/>
              </a:rPr>
              <a:t> 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52FD-1CE2-B343-AB02-6CEF9E17F1B3}"/>
              </a:ext>
            </a:extLst>
          </p:cNvPr>
          <p:cNvSpPr txBox="1"/>
          <p:nvPr/>
        </p:nvSpPr>
        <p:spPr>
          <a:xfrm rot="16200000">
            <a:off x="7831769" y="2541433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94DE24-FCA3-A847-A134-B5CE801C9D7C}"/>
              </a:ext>
            </a:extLst>
          </p:cNvPr>
          <p:cNvSpPr/>
          <p:nvPr/>
        </p:nvSpPr>
        <p:spPr>
          <a:xfrm>
            <a:off x="11004290" y="613565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34D7B-282B-BF43-9C1E-A2135FDDCE0C}"/>
              </a:ext>
            </a:extLst>
          </p:cNvPr>
          <p:cNvSpPr txBox="1"/>
          <p:nvPr/>
        </p:nvSpPr>
        <p:spPr>
          <a:xfrm rot="16200000">
            <a:off x="10799696" y="2526096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87A2E3-EC83-254C-AF79-B4331E9BE463}"/>
              </a:ext>
            </a:extLst>
          </p:cNvPr>
          <p:cNvSpPr txBox="1"/>
          <p:nvPr/>
        </p:nvSpPr>
        <p:spPr>
          <a:xfrm rot="16200000">
            <a:off x="10238625" y="3204521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and </a:t>
            </a:r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dirty="0">
                <a:latin typeface="Times" pitchFamily="2" charset="0"/>
              </a:rPr>
              <a:t> error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D86A40-F5E6-764C-A83E-CF4765DB8589}"/>
              </a:ext>
            </a:extLst>
          </p:cNvPr>
          <p:cNvSpPr/>
          <p:nvPr/>
        </p:nvSpPr>
        <p:spPr>
          <a:xfrm>
            <a:off x="7286982" y="2356646"/>
            <a:ext cx="84779" cy="847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FC5B3E-3FD8-9749-BAC1-97FB1B9D3C7D}"/>
              </a:ext>
            </a:extLst>
          </p:cNvPr>
          <p:cNvSpPr/>
          <p:nvPr/>
        </p:nvSpPr>
        <p:spPr>
          <a:xfrm>
            <a:off x="5211355" y="2467663"/>
            <a:ext cx="84779" cy="847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4761EE-4FFB-4945-BFFF-83E514F68365}"/>
              </a:ext>
            </a:extLst>
          </p:cNvPr>
          <p:cNvGrpSpPr/>
          <p:nvPr/>
        </p:nvGrpSpPr>
        <p:grpSpPr>
          <a:xfrm>
            <a:off x="271180" y="415550"/>
            <a:ext cx="156739" cy="4816625"/>
            <a:chOff x="5108209" y="331702"/>
            <a:chExt cx="156739" cy="481662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40E0C5-02DA-304D-B277-1CBC62ABE96E}"/>
                </a:ext>
              </a:extLst>
            </p:cNvPr>
            <p:cNvCxnSpPr/>
            <p:nvPr/>
          </p:nvCxnSpPr>
          <p:spPr>
            <a:xfrm>
              <a:off x="5108209" y="51483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70F71B5-EC3D-2E45-8AB4-ABA4E8C4215B}"/>
                </a:ext>
              </a:extLst>
            </p:cNvPr>
            <p:cNvCxnSpPr/>
            <p:nvPr/>
          </p:nvCxnSpPr>
          <p:spPr>
            <a:xfrm>
              <a:off x="5108209" y="3317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EBAF477-068C-6D49-8DD8-209CD8ED565E}"/>
                </a:ext>
              </a:extLst>
            </p:cNvPr>
            <p:cNvCxnSpPr/>
            <p:nvPr/>
          </p:nvCxnSpPr>
          <p:spPr>
            <a:xfrm>
              <a:off x="5108209" y="225835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175958-6A6E-0C4C-A668-20F988E7273E}"/>
                </a:ext>
              </a:extLst>
            </p:cNvPr>
            <p:cNvCxnSpPr/>
            <p:nvPr/>
          </p:nvCxnSpPr>
          <p:spPr>
            <a:xfrm>
              <a:off x="5108209" y="12950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0B9E0F-421F-5D42-AC01-D0503B1E497C}"/>
                </a:ext>
              </a:extLst>
            </p:cNvPr>
            <p:cNvCxnSpPr/>
            <p:nvPr/>
          </p:nvCxnSpPr>
          <p:spPr>
            <a:xfrm>
              <a:off x="5108209" y="322167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CAF423-6FE8-ED4B-928E-D13B02AAC88E}"/>
                </a:ext>
              </a:extLst>
            </p:cNvPr>
            <p:cNvCxnSpPr/>
            <p:nvPr/>
          </p:nvCxnSpPr>
          <p:spPr>
            <a:xfrm>
              <a:off x="5108209" y="41850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942AD1-0FA2-7A4A-AEAF-28930D736150}"/>
              </a:ext>
            </a:extLst>
          </p:cNvPr>
          <p:cNvGrpSpPr/>
          <p:nvPr/>
        </p:nvGrpSpPr>
        <p:grpSpPr>
          <a:xfrm>
            <a:off x="5255358" y="429996"/>
            <a:ext cx="156739" cy="4816625"/>
            <a:chOff x="5108209" y="331702"/>
            <a:chExt cx="156739" cy="481662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922D5C-0731-6045-9B07-35C1F6C62193}"/>
                </a:ext>
              </a:extLst>
            </p:cNvPr>
            <p:cNvCxnSpPr/>
            <p:nvPr/>
          </p:nvCxnSpPr>
          <p:spPr>
            <a:xfrm>
              <a:off x="5108209" y="51483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B7D82B-A7A5-654C-85F8-8DD4ED4D1260}"/>
                </a:ext>
              </a:extLst>
            </p:cNvPr>
            <p:cNvCxnSpPr/>
            <p:nvPr/>
          </p:nvCxnSpPr>
          <p:spPr>
            <a:xfrm>
              <a:off x="5108209" y="3317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B2D045-7279-4845-88B5-314ACE3B83D2}"/>
                </a:ext>
              </a:extLst>
            </p:cNvPr>
            <p:cNvCxnSpPr/>
            <p:nvPr/>
          </p:nvCxnSpPr>
          <p:spPr>
            <a:xfrm>
              <a:off x="5108209" y="225835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E151DA7-82FC-C34A-9B51-E7B78942BE68}"/>
                </a:ext>
              </a:extLst>
            </p:cNvPr>
            <p:cNvCxnSpPr/>
            <p:nvPr/>
          </p:nvCxnSpPr>
          <p:spPr>
            <a:xfrm>
              <a:off x="5108209" y="12950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B87DBF-3590-1A4A-A42F-022279017811}"/>
                </a:ext>
              </a:extLst>
            </p:cNvPr>
            <p:cNvCxnSpPr/>
            <p:nvPr/>
          </p:nvCxnSpPr>
          <p:spPr>
            <a:xfrm>
              <a:off x="5108209" y="322167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91D540-086B-CC48-8790-6856896F9587}"/>
                </a:ext>
              </a:extLst>
            </p:cNvPr>
            <p:cNvCxnSpPr/>
            <p:nvPr/>
          </p:nvCxnSpPr>
          <p:spPr>
            <a:xfrm>
              <a:off x="5108209" y="41850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A69E43B-DBD1-0247-8A00-5A49DD2A884F}"/>
              </a:ext>
            </a:extLst>
          </p:cNvPr>
          <p:cNvGrpSpPr/>
          <p:nvPr/>
        </p:nvGrpSpPr>
        <p:grpSpPr>
          <a:xfrm rot="16200000">
            <a:off x="2768455" y="-2073072"/>
            <a:ext cx="156739" cy="4816625"/>
            <a:chOff x="5108209" y="331702"/>
            <a:chExt cx="156739" cy="481662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DE70E0-4794-EA40-80B3-00B31083BBBC}"/>
                </a:ext>
              </a:extLst>
            </p:cNvPr>
            <p:cNvCxnSpPr/>
            <p:nvPr/>
          </p:nvCxnSpPr>
          <p:spPr>
            <a:xfrm>
              <a:off x="5108209" y="51483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0E3CC9-0DEF-214A-B21D-31F4EA46E3B4}"/>
                </a:ext>
              </a:extLst>
            </p:cNvPr>
            <p:cNvCxnSpPr/>
            <p:nvPr/>
          </p:nvCxnSpPr>
          <p:spPr>
            <a:xfrm>
              <a:off x="5108209" y="3317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418D20-8662-4E49-8812-7075DB4BA4C9}"/>
                </a:ext>
              </a:extLst>
            </p:cNvPr>
            <p:cNvCxnSpPr/>
            <p:nvPr/>
          </p:nvCxnSpPr>
          <p:spPr>
            <a:xfrm>
              <a:off x="5108209" y="225835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697E09-D9CF-B943-A94F-6A887A5F2C2F}"/>
                </a:ext>
              </a:extLst>
            </p:cNvPr>
            <p:cNvCxnSpPr/>
            <p:nvPr/>
          </p:nvCxnSpPr>
          <p:spPr>
            <a:xfrm>
              <a:off x="5108209" y="12950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EA2538-955C-7940-B07B-A6A7FF758066}"/>
                </a:ext>
              </a:extLst>
            </p:cNvPr>
            <p:cNvCxnSpPr/>
            <p:nvPr/>
          </p:nvCxnSpPr>
          <p:spPr>
            <a:xfrm>
              <a:off x="5108209" y="322167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6320FD-5042-8F44-80A1-91A47F1402CF}"/>
                </a:ext>
              </a:extLst>
            </p:cNvPr>
            <p:cNvCxnSpPr/>
            <p:nvPr/>
          </p:nvCxnSpPr>
          <p:spPr>
            <a:xfrm>
              <a:off x="5108209" y="41850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4D3933-5C3F-5B4C-A67B-531AA0158331}"/>
              </a:ext>
            </a:extLst>
          </p:cNvPr>
          <p:cNvGrpSpPr/>
          <p:nvPr/>
        </p:nvGrpSpPr>
        <p:grpSpPr>
          <a:xfrm rot="16200000">
            <a:off x="2773113" y="2916678"/>
            <a:ext cx="156739" cy="4816625"/>
            <a:chOff x="5108209" y="331702"/>
            <a:chExt cx="156739" cy="481662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DC9B483-7627-F740-B107-FF1A63869765}"/>
                </a:ext>
              </a:extLst>
            </p:cNvPr>
            <p:cNvCxnSpPr/>
            <p:nvPr/>
          </p:nvCxnSpPr>
          <p:spPr>
            <a:xfrm>
              <a:off x="5108209" y="51483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E01FC-87AA-DF47-9555-33BB90DD4E1D}"/>
                </a:ext>
              </a:extLst>
            </p:cNvPr>
            <p:cNvCxnSpPr/>
            <p:nvPr/>
          </p:nvCxnSpPr>
          <p:spPr>
            <a:xfrm>
              <a:off x="5108209" y="3317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C399161-9539-3C42-A963-3F24407B69B9}"/>
                </a:ext>
              </a:extLst>
            </p:cNvPr>
            <p:cNvCxnSpPr/>
            <p:nvPr/>
          </p:nvCxnSpPr>
          <p:spPr>
            <a:xfrm>
              <a:off x="5108209" y="225835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3DA2D4-50AF-2D47-AF0E-EBBD33D21CCF}"/>
                </a:ext>
              </a:extLst>
            </p:cNvPr>
            <p:cNvCxnSpPr/>
            <p:nvPr/>
          </p:nvCxnSpPr>
          <p:spPr>
            <a:xfrm>
              <a:off x="5108209" y="129502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578A22B-DF18-8048-8A85-C238FD7CDBA7}"/>
                </a:ext>
              </a:extLst>
            </p:cNvPr>
            <p:cNvCxnSpPr/>
            <p:nvPr/>
          </p:nvCxnSpPr>
          <p:spPr>
            <a:xfrm>
              <a:off x="5108209" y="3221677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17F6C2-5280-A742-9C16-406A7B65A7B5}"/>
                </a:ext>
              </a:extLst>
            </p:cNvPr>
            <p:cNvCxnSpPr/>
            <p:nvPr/>
          </p:nvCxnSpPr>
          <p:spPr>
            <a:xfrm>
              <a:off x="5108209" y="4185002"/>
              <a:ext cx="1567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76C579A-BA0A-224F-AC05-CAF94E2916B2}"/>
              </a:ext>
            </a:extLst>
          </p:cNvPr>
          <p:cNvSpPr txBox="1"/>
          <p:nvPr/>
        </p:nvSpPr>
        <p:spPr>
          <a:xfrm>
            <a:off x="-28571" y="175084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812B31-5FF2-0F45-BF88-B8F43FCA3585}"/>
              </a:ext>
            </a:extLst>
          </p:cNvPr>
          <p:cNvSpPr txBox="1"/>
          <p:nvPr/>
        </p:nvSpPr>
        <p:spPr>
          <a:xfrm>
            <a:off x="-84843" y="121424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207882-229E-A946-85CA-35E5DA60C4D1}"/>
              </a:ext>
            </a:extLst>
          </p:cNvPr>
          <p:cNvSpPr txBox="1"/>
          <p:nvPr/>
        </p:nvSpPr>
        <p:spPr>
          <a:xfrm>
            <a:off x="-84843" y="214682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2.4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A7B09F-FF89-FD4A-A809-096BDC7085CD}"/>
              </a:ext>
            </a:extLst>
          </p:cNvPr>
          <p:cNvSpPr txBox="1"/>
          <p:nvPr/>
        </p:nvSpPr>
        <p:spPr>
          <a:xfrm>
            <a:off x="-84843" y="3140929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2.6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84CC43-C2F9-514A-93AD-9C7D0F87B75B}"/>
              </a:ext>
            </a:extLst>
          </p:cNvPr>
          <p:cNvSpPr txBox="1"/>
          <p:nvPr/>
        </p:nvSpPr>
        <p:spPr>
          <a:xfrm>
            <a:off x="-84843" y="409816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2.8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69BA85-452E-3641-954A-8A58A0B1F022}"/>
              </a:ext>
            </a:extLst>
          </p:cNvPr>
          <p:cNvSpPr txBox="1"/>
          <p:nvPr/>
        </p:nvSpPr>
        <p:spPr>
          <a:xfrm>
            <a:off x="1183648" y="532812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3.2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54CFBC-5962-864D-B892-5143EC872361}"/>
              </a:ext>
            </a:extLst>
          </p:cNvPr>
          <p:cNvSpPr txBox="1"/>
          <p:nvPr/>
        </p:nvSpPr>
        <p:spPr>
          <a:xfrm>
            <a:off x="5330219" y="189819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8CBAD1-E032-7443-AC53-4D2ADBE092A4}"/>
              </a:ext>
            </a:extLst>
          </p:cNvPr>
          <p:cNvSpPr txBox="1"/>
          <p:nvPr/>
        </p:nvSpPr>
        <p:spPr>
          <a:xfrm>
            <a:off x="5359967" y="5006257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18FAF7-6782-3443-AF88-D83D9E635FC5}"/>
              </a:ext>
            </a:extLst>
          </p:cNvPr>
          <p:cNvSpPr txBox="1"/>
          <p:nvPr/>
        </p:nvSpPr>
        <p:spPr>
          <a:xfrm>
            <a:off x="-28571" y="4993648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D433C-2FAB-D84A-83F3-9BBDEE8C57D6}"/>
              </a:ext>
            </a:extLst>
          </p:cNvPr>
          <p:cNvSpPr txBox="1"/>
          <p:nvPr/>
        </p:nvSpPr>
        <p:spPr>
          <a:xfrm>
            <a:off x="2139357" y="532812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3.4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E5E51B-19DB-2D43-8776-FD913D90F46A}"/>
              </a:ext>
            </a:extLst>
          </p:cNvPr>
          <p:cNvSpPr txBox="1"/>
          <p:nvPr/>
        </p:nvSpPr>
        <p:spPr>
          <a:xfrm>
            <a:off x="3095066" y="532812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3.6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1BA833-1F70-7649-9F70-69CD28D17519}"/>
              </a:ext>
            </a:extLst>
          </p:cNvPr>
          <p:cNvSpPr txBox="1"/>
          <p:nvPr/>
        </p:nvSpPr>
        <p:spPr>
          <a:xfrm>
            <a:off x="4079080" y="5328124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3.8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65304-2C30-8D4A-8D3A-9F68DA926605}"/>
              </a:ext>
            </a:extLst>
          </p:cNvPr>
          <p:cNvSpPr txBox="1"/>
          <p:nvPr/>
        </p:nvSpPr>
        <p:spPr>
          <a:xfrm>
            <a:off x="5372425" y="4105182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B665F-CA92-4140-8469-F01A28ED10AA}"/>
              </a:ext>
            </a:extLst>
          </p:cNvPr>
          <p:cNvSpPr txBox="1"/>
          <p:nvPr/>
        </p:nvSpPr>
        <p:spPr>
          <a:xfrm>
            <a:off x="4081920" y="-7623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1.2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7780EF-94A4-E44A-8E89-4EF5D1457B4E}"/>
              </a:ext>
            </a:extLst>
          </p:cNvPr>
          <p:cNvSpPr txBox="1"/>
          <p:nvPr/>
        </p:nvSpPr>
        <p:spPr>
          <a:xfrm>
            <a:off x="3079432" y="-7623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1.4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0394F5C-E276-D94E-84D0-60CFEEA4A591}"/>
              </a:ext>
            </a:extLst>
          </p:cNvPr>
          <p:cNvSpPr txBox="1"/>
          <p:nvPr/>
        </p:nvSpPr>
        <p:spPr>
          <a:xfrm>
            <a:off x="2139357" y="-7623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1.6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B3B7B9-776F-194F-B373-19F8AC2541BC}"/>
              </a:ext>
            </a:extLst>
          </p:cNvPr>
          <p:cNvSpPr txBox="1"/>
          <p:nvPr/>
        </p:nvSpPr>
        <p:spPr>
          <a:xfrm>
            <a:off x="1176982" y="-7623"/>
            <a:ext cx="65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1.8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C6D18AD-C7B4-994E-8461-169631708957}"/>
              </a:ext>
            </a:extLst>
          </p:cNvPr>
          <p:cNvSpPr/>
          <p:nvPr/>
        </p:nvSpPr>
        <p:spPr>
          <a:xfrm>
            <a:off x="4822381" y="2084641"/>
            <a:ext cx="878526" cy="862109"/>
          </a:xfrm>
          <a:prstGeom prst="arc">
            <a:avLst>
              <a:gd name="adj1" fmla="val 14005778"/>
              <a:gd name="adj2" fmla="val 16260159"/>
            </a:avLst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C3B2D423-28C2-CB47-83E6-CD9C9D53F25E}"/>
              </a:ext>
            </a:extLst>
          </p:cNvPr>
          <p:cNvSpPr/>
          <p:nvPr/>
        </p:nvSpPr>
        <p:spPr>
          <a:xfrm>
            <a:off x="4817342" y="2088501"/>
            <a:ext cx="878526" cy="862109"/>
          </a:xfrm>
          <a:prstGeom prst="arc">
            <a:avLst>
              <a:gd name="adj1" fmla="val 5390911"/>
              <a:gd name="adj2" fmla="val 7654205"/>
            </a:avLst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8547D5-F249-F344-BF5E-75314EE9B598}"/>
              </a:ext>
            </a:extLst>
          </p:cNvPr>
          <p:cNvGrpSpPr/>
          <p:nvPr/>
        </p:nvGrpSpPr>
        <p:grpSpPr>
          <a:xfrm>
            <a:off x="5082407" y="2018937"/>
            <a:ext cx="92578" cy="158500"/>
            <a:chOff x="5082407" y="2018937"/>
            <a:chExt cx="92578" cy="1585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60913A-8EE5-EC41-B046-16B32A8D6D1A}"/>
                </a:ext>
              </a:extLst>
            </p:cNvPr>
            <p:cNvCxnSpPr>
              <a:cxnSpLocks/>
            </p:cNvCxnSpPr>
            <p:nvPr/>
          </p:nvCxnSpPr>
          <p:spPr>
            <a:xfrm>
              <a:off x="5082407" y="2031586"/>
              <a:ext cx="53311" cy="1458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32C4D0F-3BA9-B84D-93B1-652445135F44}"/>
                </a:ext>
              </a:extLst>
            </p:cNvPr>
            <p:cNvCxnSpPr>
              <a:cxnSpLocks/>
            </p:cNvCxnSpPr>
            <p:nvPr/>
          </p:nvCxnSpPr>
          <p:spPr>
            <a:xfrm>
              <a:off x="5121674" y="2018937"/>
              <a:ext cx="53311" cy="1458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9210AFA-9E6B-6548-AB7B-D31BF06F12BB}"/>
              </a:ext>
            </a:extLst>
          </p:cNvPr>
          <p:cNvGrpSpPr/>
          <p:nvPr/>
        </p:nvGrpSpPr>
        <p:grpSpPr>
          <a:xfrm flipV="1">
            <a:off x="5081204" y="2850224"/>
            <a:ext cx="92578" cy="158500"/>
            <a:chOff x="5082407" y="2018937"/>
            <a:chExt cx="92578" cy="1585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16F1A16-D43B-164A-92A0-D3F35BFAEE24}"/>
                </a:ext>
              </a:extLst>
            </p:cNvPr>
            <p:cNvCxnSpPr>
              <a:cxnSpLocks/>
            </p:cNvCxnSpPr>
            <p:nvPr/>
          </p:nvCxnSpPr>
          <p:spPr>
            <a:xfrm>
              <a:off x="5082407" y="2031586"/>
              <a:ext cx="53311" cy="1458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13BB53F-7828-0146-8BCE-AF57C958DCCE}"/>
                </a:ext>
              </a:extLst>
            </p:cNvPr>
            <p:cNvCxnSpPr>
              <a:cxnSpLocks/>
            </p:cNvCxnSpPr>
            <p:nvPr/>
          </p:nvCxnSpPr>
          <p:spPr>
            <a:xfrm>
              <a:off x="5121674" y="2018937"/>
              <a:ext cx="53311" cy="1458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7566</TotalTime>
  <Words>52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Becker, Aaron T</cp:lastModifiedBy>
  <cp:revision>16</cp:revision>
  <cp:lastPrinted>2018-10-06T21:42:37Z</cp:lastPrinted>
  <dcterms:created xsi:type="dcterms:W3CDTF">2018-05-08T21:56:14Z</dcterms:created>
  <dcterms:modified xsi:type="dcterms:W3CDTF">2018-10-06T21:46:10Z</dcterms:modified>
</cp:coreProperties>
</file>