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9144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2.emf"/><Relationship Id="rId12" Type="http://schemas.openxmlformats.org/officeDocument/2006/relationships/image" Target="../media/image3.emf"/><Relationship Id="rId17" Type="http://schemas.openxmlformats.org/officeDocument/2006/relationships/image" Target="../media/image4.(null)"/><Relationship Id="rId2" Type="http://schemas.openxmlformats.org/officeDocument/2006/relationships/image" Target="../media/image1.(null)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7CECB3A-DB05-7042-9A5F-5003EE3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/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blipFill>
                <a:blip r:embed="rId3"/>
                <a:stretch>
                  <a:fillRect t="-2469" r="-326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5F060C3-7F10-7A49-B65F-4EA039803ED9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977D64-E498-CF46-9190-FCD28FB884AA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5C5479-B2A1-D443-838F-57B9FBCEFA8B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A89B08-D51E-AF47-8A93-788C5312970B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hord 128">
            <a:extLst>
              <a:ext uri="{FF2B5EF4-FFF2-40B4-BE49-F238E27FC236}">
                <a16:creationId xmlns:a16="http://schemas.microsoft.com/office/drawing/2014/main" id="{0138FEC6-12CA-DC43-91AD-07A4E4072353}"/>
              </a:ext>
            </a:extLst>
          </p:cNvPr>
          <p:cNvSpPr/>
          <p:nvPr/>
        </p:nvSpPr>
        <p:spPr>
          <a:xfrm>
            <a:off x="3607874" y="283959"/>
            <a:ext cx="2510538" cy="2566721"/>
          </a:xfrm>
          <a:prstGeom prst="chord">
            <a:avLst>
              <a:gd name="adj1" fmla="val 19816581"/>
              <a:gd name="adj2" fmla="val 8229464"/>
            </a:avLst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80EE41-2BE4-FD4C-89D5-B74A3F9FCA41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05E51C7F-CE0C-6240-900F-2B146BFF58A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F4B3-3CC7-E047-8638-12D34A372441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446AAF-D4DF-844D-9BD2-F4F57D06F939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A4C3A-179D-8446-8C2F-295A574EED41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AA551D-2C3A-AD4F-8D68-0F766B140D0D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C16D71-BBE0-BF47-BFB4-D89795C10037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5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6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rc 139">
            <a:extLst>
              <a:ext uri="{FF2B5EF4-FFF2-40B4-BE49-F238E27FC236}">
                <a16:creationId xmlns:a16="http://schemas.microsoft.com/office/drawing/2014/main" id="{739E3DB7-9C7B-FC4D-9403-1F63B1798DD7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F9946CA-199A-EC47-A007-2D5F8F378670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76F9A3-0646-9C48-B8F9-76965B19E0CF}"/>
              </a:ext>
            </a:extLst>
          </p:cNvPr>
          <p:cNvGrpSpPr/>
          <p:nvPr/>
        </p:nvGrpSpPr>
        <p:grpSpPr>
          <a:xfrm>
            <a:off x="605340" y="5598407"/>
            <a:ext cx="3145522" cy="3282244"/>
            <a:chOff x="-305843" y="2611785"/>
            <a:chExt cx="3145522" cy="328224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734F2-36EC-2344-9494-9153ADBABA22}"/>
                </a:ext>
              </a:extLst>
            </p:cNvPr>
            <p:cNvGrpSpPr/>
            <p:nvPr/>
          </p:nvGrpSpPr>
          <p:grpSpPr>
            <a:xfrm>
              <a:off x="0" y="2611785"/>
              <a:ext cx="2636536" cy="2635158"/>
              <a:chOff x="588068" y="2650711"/>
              <a:chExt cx="2065933" cy="205506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B5CF37D-5E3F-1743-996C-4843563D7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68" y="2650711"/>
                <a:ext cx="2065933" cy="20550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F0FE63F-3582-A543-A517-87278B30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D2CFD4E-97EE-0141-A62E-D607EFFDD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CE76D02-1BEB-054D-9772-634B2A3256ED}"/>
                </a:ext>
              </a:extLst>
            </p:cNvPr>
            <p:cNvSpPr txBox="1"/>
            <p:nvPr/>
          </p:nvSpPr>
          <p:spPr>
            <a:xfrm>
              <a:off x="642551" y="4819135"/>
              <a:ext cx="1787611" cy="47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/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2000" baseline="-25000" dirty="0">
                      <a:latin typeface="Times" pitchFamily="2" charset="0"/>
                    </a:rPr>
                    <a:t>min</a:t>
                  </a: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blipFill>
                  <a:blip r:embed="rId9"/>
                  <a:stretch>
                    <a:fillRect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/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01B91F0A-7842-3349-9A89-27B35B99A43A}"/>
                </a:ext>
              </a:extLst>
            </p:cNvPr>
            <p:cNvSpPr/>
            <p:nvPr/>
          </p:nvSpPr>
          <p:spPr>
            <a:xfrm>
              <a:off x="67087" y="2670949"/>
              <a:ext cx="2485886" cy="2518824"/>
            </a:xfrm>
            <a:prstGeom prst="chord">
              <a:avLst>
                <a:gd name="adj1" fmla="val 3130979"/>
                <a:gd name="adj2" fmla="val 9825839"/>
              </a:avLst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BB6D6B-68A9-834B-9DAA-6C5B39D80483}"/>
                </a:ext>
              </a:extLst>
            </p:cNvPr>
            <p:cNvSpPr txBox="1"/>
            <p:nvPr/>
          </p:nvSpPr>
          <p:spPr>
            <a:xfrm>
              <a:off x="1178380" y="3649440"/>
              <a:ext cx="333539" cy="33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</a:rPr>
                <a:t>c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2FAFD6-B73E-7343-9048-906476D4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09" y="4599838"/>
              <a:ext cx="160516" cy="52920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4C47DAA-3E7C-DC48-9535-0BE390F1C1CE}"/>
                </a:ext>
              </a:extLst>
            </p:cNvPr>
            <p:cNvSpPr/>
            <p:nvPr/>
          </p:nvSpPr>
          <p:spPr>
            <a:xfrm>
              <a:off x="1152965" y="3706577"/>
              <a:ext cx="113953" cy="13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/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blipFill>
                  <a:blip r:embed="rId11"/>
                  <a:stretch>
                    <a:fillRect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B7221EE3-B45F-AF40-B57B-CE53AB8DE817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1A51CE-7D1B-A645-B7CD-5B73D943880C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3DB731-7ABC-9549-95F8-E340D788E6B9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FAFDDD-26B2-B74F-8D26-0CA498CDE2EC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CC18AF-6DAE-9A41-A96B-DB3E989CE331}"/>
              </a:ext>
            </a:extLst>
          </p:cNvPr>
          <p:cNvSpPr/>
          <p:nvPr/>
        </p:nvSpPr>
        <p:spPr>
          <a:xfrm>
            <a:off x="2631991" y="181233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B75E33-BABE-FF4E-BE7F-0DEE863E7E51}"/>
              </a:ext>
            </a:extLst>
          </p:cNvPr>
          <p:cNvGrpSpPr/>
          <p:nvPr/>
        </p:nvGrpSpPr>
        <p:grpSpPr>
          <a:xfrm>
            <a:off x="4675773" y="5592185"/>
            <a:ext cx="3145522" cy="3445120"/>
            <a:chOff x="3360902" y="5554921"/>
            <a:chExt cx="3145522" cy="344512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9764BC8-D929-FE4D-98DB-D76032A39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6362" y="5554921"/>
              <a:ext cx="2636536" cy="2636536"/>
            </a:xfrm>
            <a:prstGeom prst="rect">
              <a:avLst/>
            </a:prstGeom>
          </p:spPr>
        </p:pic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DCF2E5BA-64C9-3F45-A75C-789F85766458}"/>
                </a:ext>
              </a:extLst>
            </p:cNvPr>
            <p:cNvSpPr/>
            <p:nvPr/>
          </p:nvSpPr>
          <p:spPr>
            <a:xfrm>
              <a:off x="3523223" y="5591474"/>
              <a:ext cx="2510538" cy="2566721"/>
            </a:xfrm>
            <a:prstGeom prst="chord">
              <a:avLst>
                <a:gd name="adj1" fmla="val 19816581"/>
                <a:gd name="adj2" fmla="val 8229464"/>
              </a:avLst>
            </a:prstGeom>
            <a:solidFill>
              <a:srgbClr val="92D050">
                <a:alpha val="21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/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/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blipFill>
                  <a:blip r:embed="rId14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/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blipFill>
                  <a:blip r:embed="rId15"/>
                  <a:stretch>
                    <a:fillRect r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0A11948-EE90-D546-8476-F82CE8E8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24" y="6977253"/>
              <a:ext cx="661114" cy="92191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/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blipFill>
                  <a:blip r:embed="rId16"/>
                  <a:stretch>
                    <a:fillRect t="-4348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F96F4E-172B-B644-8F7C-34725D7C5688}"/>
              </a:ext>
            </a:extLst>
          </p:cNvPr>
          <p:cNvGrpSpPr/>
          <p:nvPr/>
        </p:nvGrpSpPr>
        <p:grpSpPr>
          <a:xfrm>
            <a:off x="289931" y="1405348"/>
            <a:ext cx="2583268" cy="2621633"/>
            <a:chOff x="146105" y="71750"/>
            <a:chExt cx="2583268" cy="262163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6244795-0D9F-6848-BCF8-CAE76CC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6105" y="71750"/>
              <a:ext cx="2583268" cy="2621633"/>
            </a:xfrm>
            <a:prstGeom prst="rect">
              <a:avLst/>
            </a:prstGeom>
          </p:spPr>
        </p:pic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D5FD9476-59C5-F140-88F5-F8DCADC73897}"/>
                </a:ext>
              </a:extLst>
            </p:cNvPr>
            <p:cNvSpPr/>
            <p:nvPr/>
          </p:nvSpPr>
          <p:spPr>
            <a:xfrm>
              <a:off x="276546" y="222423"/>
              <a:ext cx="2356729" cy="2356413"/>
            </a:xfrm>
            <a:prstGeom prst="chord">
              <a:avLst>
                <a:gd name="adj1" fmla="val 13627429"/>
                <a:gd name="adj2" fmla="val 2066652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686733E1-C752-F743-95F4-F0CBBE5E91F9}"/>
                </a:ext>
              </a:extLst>
            </p:cNvPr>
            <p:cNvSpPr/>
            <p:nvPr/>
          </p:nvSpPr>
          <p:spPr>
            <a:xfrm>
              <a:off x="254098" y="245689"/>
              <a:ext cx="2356729" cy="2356413"/>
            </a:xfrm>
            <a:prstGeom prst="chord">
              <a:avLst>
                <a:gd name="adj1" fmla="val 6493538"/>
                <a:gd name="adj2" fmla="val 98017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50DAC8B5-515E-9147-9C57-2B28C798BD62}"/>
                </a:ext>
              </a:extLst>
            </p:cNvPr>
            <p:cNvSpPr/>
            <p:nvPr/>
          </p:nvSpPr>
          <p:spPr>
            <a:xfrm>
              <a:off x="259475" y="224916"/>
              <a:ext cx="2356729" cy="2356413"/>
            </a:xfrm>
            <a:prstGeom prst="chord">
              <a:avLst>
                <a:gd name="adj1" fmla="val 2561802"/>
                <a:gd name="adj2" fmla="val 618682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476F45EF-2C6D-4A42-AD45-28D3E65EBC10}"/>
                </a:ext>
              </a:extLst>
            </p:cNvPr>
            <p:cNvSpPr/>
            <p:nvPr/>
          </p:nvSpPr>
          <p:spPr>
            <a:xfrm rot="20746103">
              <a:off x="1135854" y="2041949"/>
              <a:ext cx="1048971" cy="370871"/>
            </a:xfrm>
            <a:prstGeom prst="triangle">
              <a:avLst>
                <a:gd name="adj" fmla="val 419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E7F3EF6-C432-464F-B8E4-34E71AD7EFE3}"/>
                </a:ext>
              </a:extLst>
            </p:cNvPr>
            <p:cNvSpPr/>
            <p:nvPr/>
          </p:nvSpPr>
          <p:spPr>
            <a:xfrm rot="2658444">
              <a:off x="261031" y="1848322"/>
              <a:ext cx="1159993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38012D-8368-9A49-A51D-EBDE3DD4F62C}"/>
                </a:ext>
              </a:extLst>
            </p:cNvPr>
            <p:cNvSpPr/>
            <p:nvPr/>
          </p:nvSpPr>
          <p:spPr>
            <a:xfrm rot="2658444">
              <a:off x="946291" y="1930657"/>
              <a:ext cx="867468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D503D4-F40C-B743-98AF-690021FB970E}"/>
                </a:ext>
              </a:extLst>
            </p:cNvPr>
            <p:cNvCxnSpPr/>
            <p:nvPr/>
          </p:nvCxnSpPr>
          <p:spPr>
            <a:xfrm flipH="1">
              <a:off x="1106362" y="1839161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9094189-F1A5-2044-99A6-23D6D745F821}"/>
                </a:ext>
              </a:extLst>
            </p:cNvPr>
            <p:cNvCxnSpPr/>
            <p:nvPr/>
          </p:nvCxnSpPr>
          <p:spPr>
            <a:xfrm flipH="1">
              <a:off x="248563" y="1016196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D2A587C-814F-154C-9ADE-223268AE98A3}"/>
                </a:ext>
              </a:extLst>
            </p:cNvPr>
            <p:cNvCxnSpPr/>
            <p:nvPr/>
          </p:nvCxnSpPr>
          <p:spPr>
            <a:xfrm>
              <a:off x="891820" y="973430"/>
              <a:ext cx="826846" cy="79158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/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blipFill>
                  <a:blip r:embed="rId18"/>
                  <a:stretch>
                    <a:fillRect r="-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666A99-F238-2041-A3E0-96A87E23E3B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899" y="1782557"/>
              <a:ext cx="581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68BB161E-5C70-AC4F-A516-ACD74388D397}"/>
                </a:ext>
              </a:extLst>
            </p:cNvPr>
            <p:cNvSpPr/>
            <p:nvPr/>
          </p:nvSpPr>
          <p:spPr>
            <a:xfrm>
              <a:off x="1496055" y="1534995"/>
              <a:ext cx="484104" cy="493953"/>
            </a:xfrm>
            <a:prstGeom prst="arc">
              <a:avLst>
                <a:gd name="adj1" fmla="val 13566781"/>
                <a:gd name="adj2" fmla="val 54831"/>
              </a:avLst>
            </a:prstGeom>
            <a:ln w="1270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/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3" name="Arc 182">
            <a:extLst>
              <a:ext uri="{FF2B5EF4-FFF2-40B4-BE49-F238E27FC236}">
                <a16:creationId xmlns:a16="http://schemas.microsoft.com/office/drawing/2014/main" id="{9AB07866-018A-0846-97AD-EC6E66F35DC1}"/>
              </a:ext>
            </a:extLst>
          </p:cNvPr>
          <p:cNvSpPr/>
          <p:nvPr/>
        </p:nvSpPr>
        <p:spPr>
          <a:xfrm>
            <a:off x="1209433" y="2314134"/>
            <a:ext cx="779386" cy="775276"/>
          </a:xfrm>
          <a:prstGeom prst="arc">
            <a:avLst>
              <a:gd name="adj1" fmla="val 6606422"/>
              <a:gd name="adj2" fmla="val 304571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F7D770-1D53-524A-BE96-F6C494A6BDD5}"/>
              </a:ext>
            </a:extLst>
          </p:cNvPr>
          <p:cNvCxnSpPr>
            <a:cxnSpLocks/>
          </p:cNvCxnSpPr>
          <p:nvPr/>
        </p:nvCxnSpPr>
        <p:spPr>
          <a:xfrm>
            <a:off x="1585514" y="2736415"/>
            <a:ext cx="581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CC27160-6DC0-AA4B-BC83-CF1EF5C736CE}"/>
              </a:ext>
            </a:extLst>
          </p:cNvPr>
          <p:cNvSpPr txBox="1"/>
          <p:nvPr/>
        </p:nvSpPr>
        <p:spPr>
          <a:xfrm>
            <a:off x="1491017" y="243080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23C298-EC6E-164A-B7BA-40CC9A78734F}"/>
              </a:ext>
            </a:extLst>
          </p:cNvPr>
          <p:cNvCxnSpPr>
            <a:cxnSpLocks/>
          </p:cNvCxnSpPr>
          <p:nvPr/>
        </p:nvCxnSpPr>
        <p:spPr>
          <a:xfrm flipH="1">
            <a:off x="1448641" y="2733437"/>
            <a:ext cx="134105" cy="39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4CC7703-284B-A849-B256-F87A1468B607}"/>
              </a:ext>
            </a:extLst>
          </p:cNvPr>
          <p:cNvCxnSpPr>
            <a:cxnSpLocks/>
          </p:cNvCxnSpPr>
          <p:nvPr/>
        </p:nvCxnSpPr>
        <p:spPr>
          <a:xfrm flipH="1">
            <a:off x="1582746" y="2560979"/>
            <a:ext cx="547514" cy="17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Arc 200">
            <a:extLst>
              <a:ext uri="{FF2B5EF4-FFF2-40B4-BE49-F238E27FC236}">
                <a16:creationId xmlns:a16="http://schemas.microsoft.com/office/drawing/2014/main" id="{8DB0B5E5-C938-7B4C-A927-E7EB1956A73C}"/>
              </a:ext>
            </a:extLst>
          </p:cNvPr>
          <p:cNvSpPr/>
          <p:nvPr/>
        </p:nvSpPr>
        <p:spPr>
          <a:xfrm>
            <a:off x="1565143" y="2480868"/>
            <a:ext cx="484104" cy="493953"/>
          </a:xfrm>
          <a:prstGeom prst="arc">
            <a:avLst>
              <a:gd name="adj1" fmla="val 19480864"/>
              <a:gd name="adj2" fmla="val 178044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/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min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/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max</a:t>
                </a:r>
                <a:r>
                  <a:rPr lang="en-US" sz="1600" dirty="0">
                    <a:latin typeface="Times" pitchFamily="2" charset="0"/>
                  </a:rPr>
                  <a:t>-2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blipFill>
                <a:blip r:embed="rId2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DB64B8D5-5984-C44B-A7E7-D536C7C1F865}"/>
              </a:ext>
            </a:extLst>
          </p:cNvPr>
          <p:cNvSpPr txBox="1"/>
          <p:nvPr/>
        </p:nvSpPr>
        <p:spPr>
          <a:xfrm>
            <a:off x="5902833" y="666146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</TotalTime>
  <Words>47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33</cp:revision>
  <cp:lastPrinted>2018-05-29T21:18:50Z</cp:lastPrinted>
  <dcterms:created xsi:type="dcterms:W3CDTF">2018-01-18T04:29:33Z</dcterms:created>
  <dcterms:modified xsi:type="dcterms:W3CDTF">2018-05-30T14:58:53Z</dcterms:modified>
</cp:coreProperties>
</file>