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712" y="168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rizont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428" y="51743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6010" y="5232400"/>
            <a:ext cx="6452418" cy="1476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05578" y="6620033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79750" y="238125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4874" y="4132289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Times New Roman"/>
                <a:cs typeface="Times New Roman"/>
              </a:rPr>
              <a:t>s</a:t>
            </a:r>
            <a:r>
              <a:rPr lang="en-US" sz="4800" b="1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977" y="5147992"/>
            <a:ext cx="7761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2-move reachable </a:t>
            </a:r>
            <a:r>
              <a:rPr lang="en-US" sz="4000" dirty="0">
                <a:latin typeface="Times New Roman"/>
                <a:cs typeface="Times New Roman"/>
              </a:rPr>
              <a:t>set for </a:t>
            </a:r>
            <a:r>
              <a:rPr lang="en-US" sz="4000" i="1" dirty="0">
                <a:latin typeface="Times New Roman"/>
                <a:cs typeface="Times New Roman"/>
              </a:rPr>
              <a:t>s</a:t>
            </a:r>
            <a:r>
              <a:rPr lang="en-US" sz="4000" i="1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1428" y="2828270"/>
            <a:ext cx="261257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1875" y="1981200"/>
            <a:ext cx="115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4260" y="6620033"/>
            <a:ext cx="26995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531" y="5748225"/>
            <a:ext cx="193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s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  <a:r>
              <a:rPr lang="en-US" sz="4800" i="1" dirty="0">
                <a:latin typeface="Times New Roman"/>
                <a:cs typeface="Times New Roman"/>
              </a:rPr>
              <a:t>.x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81544-7A27-014A-8AEE-6A8E613D448F}"/>
              </a:ext>
            </a:extLst>
          </p:cNvPr>
          <p:cNvCxnSpPr>
            <a:cxnSpLocks/>
          </p:cNvCxnSpPr>
          <p:nvPr/>
        </p:nvCxnSpPr>
        <p:spPr>
          <a:xfrm>
            <a:off x="205082" y="494323"/>
            <a:ext cx="6484168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5AFB7-B30B-E747-9660-0873A721833F}"/>
              </a:ext>
            </a:extLst>
          </p:cNvPr>
          <p:cNvSpPr txBox="1"/>
          <p:nvPr/>
        </p:nvSpPr>
        <p:spPr>
          <a:xfrm>
            <a:off x="2591212" y="390392"/>
            <a:ext cx="62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" pitchFamily="2" charset="0"/>
              </a:rPr>
              <a:t>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847CB8-5B58-3349-B0E0-B6ED47E40144}"/>
              </a:ext>
            </a:extLst>
          </p:cNvPr>
          <p:cNvCxnSpPr>
            <a:cxnSpLocks/>
          </p:cNvCxnSpPr>
          <p:nvPr/>
        </p:nvCxnSpPr>
        <p:spPr>
          <a:xfrm>
            <a:off x="6460332" y="208085"/>
            <a:ext cx="0" cy="650084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C993E0-B30E-6D49-886B-3BDEDD163DAD}"/>
              </a:ext>
            </a:extLst>
          </p:cNvPr>
          <p:cNvSpPr txBox="1"/>
          <p:nvPr/>
        </p:nvSpPr>
        <p:spPr>
          <a:xfrm>
            <a:off x="5934029" y="2726181"/>
            <a:ext cx="62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10239</TotalTime>
  <Words>15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shiva.shahrokhi@gmail.com</cp:lastModifiedBy>
  <cp:revision>17</cp:revision>
  <cp:lastPrinted>2018-05-22T19:08:10Z</cp:lastPrinted>
  <dcterms:created xsi:type="dcterms:W3CDTF">2017-02-08T23:30:24Z</dcterms:created>
  <dcterms:modified xsi:type="dcterms:W3CDTF">2018-05-22T19:15:45Z</dcterms:modified>
</cp:coreProperties>
</file>