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712" y="16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>
            <a:off x="1821081" y="3438072"/>
            <a:ext cx="647700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2645758" y="2588812"/>
            <a:ext cx="6477000" cy="1649353"/>
          </a:xfrm>
          <a:prstGeom prst="rect">
            <a:avLst/>
          </a:prstGeom>
          <a:solidFill>
            <a:srgbClr val="00FF00">
              <a:alpha val="22745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4757896" y="4795384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680" y="2874557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389334" y="4166579"/>
            <a:ext cx="2861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2-move reachable </a:t>
            </a:r>
            <a:r>
              <a:rPr lang="en-US" sz="4000" dirty="0">
                <a:latin typeface="Times New Roman"/>
                <a:cs typeface="Times New Roman"/>
              </a:rPr>
              <a:t>set for </a:t>
            </a:r>
            <a:r>
              <a:rPr lang="en-US" sz="4000" i="1" dirty="0">
                <a:latin typeface="Times New Roman"/>
                <a:cs typeface="Times New Roman"/>
              </a:rPr>
              <a:t>s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77470" y="199571"/>
            <a:ext cx="0" cy="261257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470" y="667732"/>
            <a:ext cx="214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L- 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29558" y="174989"/>
            <a:ext cx="0" cy="26995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095" y="667732"/>
            <a:ext cx="17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L-s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7710" y="3290055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6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16</cp:revision>
  <cp:lastPrinted>2018-05-22T19:15:11Z</cp:lastPrinted>
  <dcterms:created xsi:type="dcterms:W3CDTF">2017-02-08T23:30:24Z</dcterms:created>
  <dcterms:modified xsi:type="dcterms:W3CDTF">2018-05-22T19:15:59Z</dcterms:modified>
</cp:coreProperties>
</file>