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184" y="-736"/>
      </p:cViewPr>
      <p:guideLst>
        <p:guide orient="horz" pos="8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170"/>
            <a:ext cx="777240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4480"/>
            <a:ext cx="640080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9856"/>
            <a:ext cx="2057400" cy="23406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9856"/>
            <a:ext cx="6019800" cy="23406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62759"/>
            <a:ext cx="7772400" cy="54483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162686"/>
            <a:ext cx="7772400" cy="600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40081"/>
            <a:ext cx="4038600" cy="18103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14047"/>
            <a:ext cx="4040188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869951"/>
            <a:ext cx="4040188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14047"/>
            <a:ext cx="4041775" cy="2559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869951"/>
            <a:ext cx="4041775" cy="15805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9220"/>
            <a:ext cx="3008313" cy="4648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9221"/>
            <a:ext cx="5111750" cy="2341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574041"/>
            <a:ext cx="3008313" cy="1876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920240"/>
            <a:ext cx="5486400" cy="226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45111"/>
            <a:ext cx="5486400" cy="16459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146935"/>
            <a:ext cx="5486400" cy="3219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9856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0081"/>
            <a:ext cx="8229600" cy="1810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5DDF-89BA-FF4F-A8D3-F81D48191EB2}" type="datetimeFigureOut">
              <a:rPr lang="en-US" smtClean="0"/>
              <a:t>2/25/17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542541"/>
            <a:ext cx="2895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542541"/>
            <a:ext cx="2133600" cy="1460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6533-C81E-0144-925A-D0E2B4148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/>
          <p:cNvCxnSpPr/>
          <p:nvPr/>
        </p:nvCxnSpPr>
        <p:spPr>
          <a:xfrm>
            <a:off x="120690" y="1226582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ight Brace 87"/>
          <p:cNvSpPr/>
          <p:nvPr/>
        </p:nvSpPr>
        <p:spPr>
          <a:xfrm rot="16200000">
            <a:off x="1418634" y="-491844"/>
            <a:ext cx="186764" cy="2782652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9" name="Right Brace 88"/>
          <p:cNvSpPr/>
          <p:nvPr/>
        </p:nvSpPr>
        <p:spPr>
          <a:xfrm rot="16200000">
            <a:off x="1949160" y="210132"/>
            <a:ext cx="186764" cy="1721600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0" name="Right Brace 89"/>
          <p:cNvSpPr/>
          <p:nvPr/>
        </p:nvSpPr>
        <p:spPr>
          <a:xfrm>
            <a:off x="2958810" y="1226582"/>
            <a:ext cx="186764" cy="818256"/>
          </a:xfrm>
          <a:prstGeom prst="rightBrace">
            <a:avLst>
              <a:gd name="adj1" fmla="val 729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1" name="TextBox 90"/>
          <p:cNvSpPr txBox="1"/>
          <p:nvPr/>
        </p:nvSpPr>
        <p:spPr>
          <a:xfrm>
            <a:off x="1308068" y="231352"/>
            <a:ext cx="4766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β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8492" y="36691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α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5714135" y="1186765"/>
            <a:ext cx="547910" cy="548640"/>
          </a:xfrm>
          <a:prstGeom prst="ellipse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7105461" y="2005021"/>
            <a:ext cx="547910" cy="54864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3415475" y="317457"/>
            <a:ext cx="547910" cy="548640"/>
          </a:xfrm>
          <a:prstGeom prst="ellipse">
            <a:avLst/>
          </a:prstGeom>
          <a:solidFill>
            <a:srgbClr val="4F6228">
              <a:alpha val="1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803586" y="1127672"/>
            <a:ext cx="547910" cy="548640"/>
          </a:xfrm>
          <a:prstGeom prst="ellipse">
            <a:avLst/>
          </a:prstGeom>
          <a:solidFill>
            <a:srgbClr val="4F6228">
              <a:alpha val="4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3" name="TextBox 102"/>
          <p:cNvSpPr txBox="1"/>
          <p:nvPr/>
        </p:nvSpPr>
        <p:spPr>
          <a:xfrm>
            <a:off x="3463100" y="25203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10767" y="1091536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686215" y="623591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761760" y="1127672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48804" y="1968885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988090" y="1441847"/>
            <a:ext cx="1391326" cy="81825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0" y="0"/>
            <a:ext cx="9167040" cy="317457"/>
          </a:xfrm>
          <a:prstGeom prst="rect">
            <a:avLst/>
          </a:prstGeom>
          <a:solidFill>
            <a:srgbClr val="FC028B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0" name="TextBox 119"/>
          <p:cNvSpPr txBox="1"/>
          <p:nvPr/>
        </p:nvSpPr>
        <p:spPr>
          <a:xfrm>
            <a:off x="330916" y="1558587"/>
            <a:ext cx="1181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1.)</a:t>
            </a:r>
            <a:endParaRPr lang="en-US" sz="3200" dirty="0">
              <a:latin typeface="Times New Roman"/>
              <a:cs typeface="Times New Roman"/>
            </a:endParaRPr>
          </a:p>
        </p:txBody>
      </p:sp>
      <p:graphicFrame>
        <p:nvGraphicFramePr>
          <p:cNvPr id="21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113142"/>
              </p:ext>
            </p:extLst>
          </p:nvPr>
        </p:nvGraphicFramePr>
        <p:xfrm>
          <a:off x="3164180" y="1315253"/>
          <a:ext cx="597839" cy="48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9144000" imgH="7442200" progId="Word.Document.12">
                  <p:embed/>
                </p:oleObj>
              </mc:Choice>
              <mc:Fallback>
                <p:oleObj name="Document" r:id="rId3" imgW="9144000" imgH="7442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4180" y="1315253"/>
                        <a:ext cx="597839" cy="486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933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Word Document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13</cp:revision>
  <dcterms:created xsi:type="dcterms:W3CDTF">2015-09-15T20:07:25Z</dcterms:created>
  <dcterms:modified xsi:type="dcterms:W3CDTF">2017-02-25T06:38:33Z</dcterms:modified>
</cp:coreProperties>
</file>