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3EF"/>
    <a:srgbClr val="FF4AEC"/>
    <a:srgbClr val="FE96FF"/>
    <a:srgbClr val="FFC9FF"/>
    <a:srgbClr val="FF00FF"/>
    <a:srgbClr val="686BFF"/>
    <a:srgbClr val="0080FF"/>
    <a:srgbClr val="C5C9FF"/>
    <a:srgbClr val="0000FF"/>
    <a:srgbClr val="FC02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608" y="-504"/>
      </p:cViewPr>
      <p:guideLst>
        <p:guide orient="horz" pos="86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2170"/>
            <a:ext cx="7772400" cy="5880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54480"/>
            <a:ext cx="640080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3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8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9856"/>
            <a:ext cx="2057400" cy="23406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9856"/>
            <a:ext cx="6019800" cy="23406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2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8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62759"/>
            <a:ext cx="7772400" cy="54483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162686"/>
            <a:ext cx="7772400" cy="600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40081"/>
            <a:ext cx="4038600" cy="18103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40081"/>
            <a:ext cx="4038600" cy="18103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2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14047"/>
            <a:ext cx="4040188" cy="2559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869951"/>
            <a:ext cx="4040188" cy="15805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614047"/>
            <a:ext cx="4041775" cy="2559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869951"/>
            <a:ext cx="4041775" cy="15805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9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5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5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109220"/>
            <a:ext cx="3008313" cy="4648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9221"/>
            <a:ext cx="5111750" cy="23412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574041"/>
            <a:ext cx="3008313" cy="18764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7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920240"/>
            <a:ext cx="5486400" cy="2266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45111"/>
            <a:ext cx="5486400" cy="16459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146935"/>
            <a:ext cx="5486400" cy="3219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8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856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40081"/>
            <a:ext cx="8229600" cy="1810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2542541"/>
            <a:ext cx="2133600" cy="1460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C5DDF-89BA-FF4F-A8D3-F81D48191EB2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2542541"/>
            <a:ext cx="2895600" cy="1460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2542541"/>
            <a:ext cx="2133600" cy="1460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8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.emf"/><Relationship Id="rId5" Type="http://schemas.openxmlformats.org/officeDocument/2006/relationships/package" Target="../embeddings/Microsoft_Word_Document2.docx"/><Relationship Id="rId6" Type="http://schemas.openxmlformats.org/officeDocument/2006/relationships/image" Target="../media/image2.emf"/><Relationship Id="rId7" Type="http://schemas.openxmlformats.org/officeDocument/2006/relationships/package" Target="../embeddings/Microsoft_Word_Document3.docx"/><Relationship Id="rId8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714135" y="1186765"/>
            <a:ext cx="3330562" cy="1366896"/>
            <a:chOff x="5714135" y="1186765"/>
            <a:chExt cx="3330562" cy="1366896"/>
          </a:xfrm>
        </p:grpSpPr>
        <p:sp>
          <p:nvSpPr>
            <p:cNvPr id="99" name="Oval 98"/>
            <p:cNvSpPr>
              <a:spLocks noChangeAspect="1"/>
            </p:cNvSpPr>
            <p:nvPr/>
          </p:nvSpPr>
          <p:spPr>
            <a:xfrm>
              <a:off x="6831506" y="1186765"/>
              <a:ext cx="547910" cy="54864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>
            <a:xfrm>
              <a:off x="5714135" y="1186765"/>
              <a:ext cx="547910" cy="548640"/>
            </a:xfrm>
            <a:prstGeom prst="ellipse">
              <a:avLst/>
            </a:prstGeom>
            <a:solidFill>
              <a:srgbClr val="FFC9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>
            <a:xfrm>
              <a:off x="7105461" y="2005021"/>
              <a:ext cx="547910" cy="548640"/>
            </a:xfrm>
            <a:prstGeom prst="ellipse">
              <a:avLst/>
            </a:prstGeom>
            <a:solidFill>
              <a:srgbClr val="FE9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8496787" y="1186765"/>
              <a:ext cx="547910" cy="548640"/>
            </a:xfrm>
            <a:prstGeom prst="ellipse">
              <a:avLst/>
            </a:prstGeom>
            <a:solidFill>
              <a:srgbClr val="FF63EF"/>
            </a:solidFill>
            <a:ln>
              <a:solidFill>
                <a:srgbClr val="FF4AE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415475" y="317457"/>
            <a:ext cx="3327347" cy="1358855"/>
            <a:chOff x="3415475" y="317457"/>
            <a:chExt cx="3327347" cy="1358855"/>
          </a:xfrm>
        </p:grpSpPr>
        <p:sp>
          <p:nvSpPr>
            <p:cNvPr id="100" name="Oval 99"/>
            <p:cNvSpPr>
              <a:spLocks noChangeAspect="1"/>
            </p:cNvSpPr>
            <p:nvPr/>
          </p:nvSpPr>
          <p:spPr>
            <a:xfrm>
              <a:off x="6194912" y="317457"/>
              <a:ext cx="547910" cy="54864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01" name="Oval 100"/>
            <p:cNvSpPr>
              <a:spLocks noChangeAspect="1"/>
            </p:cNvSpPr>
            <p:nvPr/>
          </p:nvSpPr>
          <p:spPr>
            <a:xfrm>
              <a:off x="3415475" y="317457"/>
              <a:ext cx="547910" cy="548640"/>
            </a:xfrm>
            <a:prstGeom prst="ellipse">
              <a:avLst/>
            </a:prstGeom>
            <a:solidFill>
              <a:srgbClr val="C5C9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4803586" y="1127672"/>
              <a:ext cx="547910" cy="548640"/>
            </a:xfrm>
            <a:prstGeom prst="ellipse">
              <a:avLst/>
            </a:prstGeom>
            <a:solidFill>
              <a:srgbClr val="686B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463100" y="251828"/>
            <a:ext cx="6267397" cy="2301833"/>
            <a:chOff x="3463100" y="251828"/>
            <a:chExt cx="6267397" cy="2301833"/>
          </a:xfrm>
        </p:grpSpPr>
        <p:sp>
          <p:nvSpPr>
            <p:cNvPr id="115" name="TextBox 114"/>
            <p:cNvSpPr txBox="1"/>
            <p:nvPr/>
          </p:nvSpPr>
          <p:spPr>
            <a:xfrm>
              <a:off x="6895911" y="1131332"/>
              <a:ext cx="11811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B</a:t>
              </a:r>
              <a:endParaRPr lang="en-US" sz="3200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463100" y="252035"/>
              <a:ext cx="11811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A</a:t>
              </a:r>
              <a:endParaRPr lang="en-US" sz="3200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810767" y="1091536"/>
              <a:ext cx="11811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A</a:t>
              </a:r>
              <a:endParaRPr lang="en-US" sz="3200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230295" y="251828"/>
              <a:ext cx="11811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A</a:t>
              </a:r>
              <a:endParaRPr lang="en-US" sz="3200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761760" y="1127672"/>
              <a:ext cx="11811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B</a:t>
              </a:r>
              <a:endParaRPr lang="en-US" sz="3200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148804" y="1968885"/>
              <a:ext cx="11811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B</a:t>
              </a:r>
              <a:endParaRPr lang="en-US" sz="3200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549397" y="1155015"/>
              <a:ext cx="11811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B</a:t>
              </a:r>
              <a:endParaRPr lang="en-US" sz="3200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85" name="Straight Arrow Connector 84"/>
          <p:cNvCxnSpPr/>
          <p:nvPr/>
        </p:nvCxnSpPr>
        <p:spPr>
          <a:xfrm>
            <a:off x="120690" y="1226582"/>
            <a:ext cx="1391326" cy="818256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1512016" y="1226582"/>
            <a:ext cx="1391326" cy="818256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1181742" y="1226582"/>
            <a:ext cx="1721600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ight Brace 87"/>
          <p:cNvSpPr/>
          <p:nvPr/>
        </p:nvSpPr>
        <p:spPr>
          <a:xfrm rot="16200000">
            <a:off x="1418634" y="-491844"/>
            <a:ext cx="186764" cy="2782652"/>
          </a:xfrm>
          <a:prstGeom prst="rightBrace">
            <a:avLst>
              <a:gd name="adj1" fmla="val 72933"/>
              <a:gd name="adj2" fmla="val 50000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89" name="Right Brace 88"/>
          <p:cNvSpPr/>
          <p:nvPr/>
        </p:nvSpPr>
        <p:spPr>
          <a:xfrm rot="16200000">
            <a:off x="1949160" y="210132"/>
            <a:ext cx="186764" cy="1721600"/>
          </a:xfrm>
          <a:prstGeom prst="rightBrace">
            <a:avLst>
              <a:gd name="adj1" fmla="val 72933"/>
              <a:gd name="adj2" fmla="val 50000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0" name="Right Brace 89"/>
          <p:cNvSpPr/>
          <p:nvPr/>
        </p:nvSpPr>
        <p:spPr>
          <a:xfrm>
            <a:off x="2958810" y="1226582"/>
            <a:ext cx="186764" cy="818256"/>
          </a:xfrm>
          <a:prstGeom prst="rightBrace">
            <a:avLst>
              <a:gd name="adj1" fmla="val 72933"/>
              <a:gd name="adj2" fmla="val 50000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106" name="Group 105"/>
          <p:cNvGrpSpPr/>
          <p:nvPr/>
        </p:nvGrpSpPr>
        <p:grpSpPr>
          <a:xfrm>
            <a:off x="3686215" y="623591"/>
            <a:ext cx="2782652" cy="818256"/>
            <a:chOff x="4860965" y="583736"/>
            <a:chExt cx="2782652" cy="818256"/>
          </a:xfrm>
        </p:grpSpPr>
        <p:cxnSp>
          <p:nvCxnSpPr>
            <p:cNvPr id="107" name="Straight Arrow Connector 106"/>
            <p:cNvCxnSpPr/>
            <p:nvPr/>
          </p:nvCxnSpPr>
          <p:spPr>
            <a:xfrm>
              <a:off x="4860965" y="583736"/>
              <a:ext cx="1391326" cy="818256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6252291" y="583736"/>
              <a:ext cx="1391326" cy="818256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H="1">
              <a:off x="5922017" y="583736"/>
              <a:ext cx="1721600" cy="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988090" y="1441847"/>
            <a:ext cx="2782652" cy="818256"/>
            <a:chOff x="5797590" y="1969085"/>
            <a:chExt cx="2782652" cy="818256"/>
          </a:xfrm>
        </p:grpSpPr>
        <p:cxnSp>
          <p:nvCxnSpPr>
            <p:cNvPr id="117" name="Straight Arrow Connector 116"/>
            <p:cNvCxnSpPr/>
            <p:nvPr/>
          </p:nvCxnSpPr>
          <p:spPr>
            <a:xfrm>
              <a:off x="5797590" y="1969085"/>
              <a:ext cx="1391326" cy="818256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V="1">
              <a:off x="7188916" y="1969085"/>
              <a:ext cx="1391326" cy="818256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H="1">
              <a:off x="6858642" y="1969085"/>
              <a:ext cx="1721600" cy="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330916" y="1558587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1.)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086617" y="1551662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2.)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251934" y="1226582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3.)</a:t>
            </a:r>
            <a:endParaRPr lang="en-US" sz="3200" dirty="0">
              <a:latin typeface="Times New Roman"/>
              <a:cs typeface="Times New Roman"/>
            </a:endParaRPr>
          </a:p>
        </p:txBody>
      </p:sp>
      <p:graphicFrame>
        <p:nvGraphicFramePr>
          <p:cNvPr id="41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814330"/>
              </p:ext>
            </p:extLst>
          </p:nvPr>
        </p:nvGraphicFramePr>
        <p:xfrm>
          <a:off x="3084805" y="1347013"/>
          <a:ext cx="597839" cy="486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Document" r:id="rId3" imgW="9144000" imgH="7442200" progId="Word.Document.12">
                  <p:embed/>
                </p:oleObj>
              </mc:Choice>
              <mc:Fallback>
                <p:oleObj name="Document" r:id="rId3" imgW="9144000" imgH="7442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84805" y="1347013"/>
                        <a:ext cx="597839" cy="486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41"/>
          <p:cNvSpPr/>
          <p:nvPr/>
        </p:nvSpPr>
        <p:spPr>
          <a:xfrm>
            <a:off x="0" y="0"/>
            <a:ext cx="9167040" cy="31745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aphicFrame>
        <p:nvGraphicFramePr>
          <p:cNvPr id="46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176833"/>
              </p:ext>
            </p:extLst>
          </p:nvPr>
        </p:nvGraphicFramePr>
        <p:xfrm>
          <a:off x="1251934" y="285697"/>
          <a:ext cx="597839" cy="486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5" imgW="9144000" imgH="7442200" progId="Word.Document.12">
                  <p:embed/>
                </p:oleObj>
              </mc:Choice>
              <mc:Fallback>
                <p:oleObj name="Document" r:id="rId5" imgW="9144000" imgH="7442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1934" y="285697"/>
                        <a:ext cx="597839" cy="486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472053"/>
              </p:ext>
            </p:extLst>
          </p:nvPr>
        </p:nvGraphicFramePr>
        <p:xfrm>
          <a:off x="1771822" y="431650"/>
          <a:ext cx="597839" cy="486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7" imgW="9144000" imgH="7442200" progId="Word.Document.12">
                  <p:embed/>
                </p:oleObj>
              </mc:Choice>
              <mc:Fallback>
                <p:oleObj name="Document" r:id="rId7" imgW="9144000" imgH="7442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71822" y="431650"/>
                        <a:ext cx="597839" cy="486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933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16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Microsoft Word Document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12</cp:revision>
  <dcterms:created xsi:type="dcterms:W3CDTF">2015-09-15T20:07:25Z</dcterms:created>
  <dcterms:modified xsi:type="dcterms:W3CDTF">2017-02-25T06:47:09Z</dcterms:modified>
</cp:coreProperties>
</file>