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EB6235"/>
    <a:srgbClr val="82A02E"/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7"/>
    <p:restoredTop sz="94673"/>
  </p:normalViewPr>
  <p:slideViewPr>
    <p:cSldViewPr snapToGrid="0" snapToObjects="1">
      <p:cViewPr>
        <p:scale>
          <a:sx n="400" d="100"/>
          <a:sy n="400" d="100"/>
        </p:scale>
        <p:origin x="2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CBB48-959B-5B48-A012-CC896F72E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28" t="34040" r="29823" b="50007"/>
          <a:stretch/>
        </p:blipFill>
        <p:spPr>
          <a:xfrm>
            <a:off x="1084946" y="962441"/>
            <a:ext cx="1501488" cy="88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9CE2-F896-A844-8723-E2BCC5DD2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9" t="53094" r="32168" b="33967"/>
          <a:stretch/>
        </p:blipFill>
        <p:spPr>
          <a:xfrm>
            <a:off x="-135627" y="1140639"/>
            <a:ext cx="1317577" cy="732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054AE-AF09-7749-B4F9-69E4BA20F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67" t="10417" r="31759" b="65558"/>
          <a:stretch/>
        </p:blipFill>
        <p:spPr>
          <a:xfrm>
            <a:off x="2366863" y="493346"/>
            <a:ext cx="1279604" cy="13366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57581" y="1154874"/>
            <a:ext cx="182757" cy="1068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34426" y="1261705"/>
            <a:ext cx="20307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979291" y="1156578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777624" y="108155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34115" y="1110351"/>
            <a:ext cx="196850" cy="191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9166" y="1303705"/>
            <a:ext cx="2758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72212" y="1151606"/>
            <a:ext cx="307510" cy="300915"/>
          </a:xfrm>
          <a:prstGeom prst="arc">
            <a:avLst>
              <a:gd name="adj1" fmla="val 12713879"/>
              <a:gd name="adj2" fmla="val 154002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920579" y="105584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>
            <a:cxnSpLocks/>
          </p:cNvCxnSpPr>
          <p:nvPr/>
        </p:nvCxnSpPr>
        <p:spPr>
          <a:xfrm flipV="1">
            <a:off x="3011257" y="1430307"/>
            <a:ext cx="244680" cy="862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4735C7-1ADF-E448-9CCF-6A46C0E1D646}"/>
              </a:ext>
            </a:extLst>
          </p:cNvPr>
          <p:cNvGrpSpPr/>
          <p:nvPr/>
        </p:nvGrpSpPr>
        <p:grpSpPr>
          <a:xfrm>
            <a:off x="1422696" y="218998"/>
            <a:ext cx="56056" cy="162129"/>
            <a:chOff x="207264" y="250046"/>
            <a:chExt cx="56056" cy="1621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15C1E2-4F3D-5842-B04E-97A4529EC23E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247074-2DF3-4149-BB1D-40694A877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675426-4744-C24A-BD30-ACD4F505C8EE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BA1C17-A51D-DD43-BFD5-1C88FEE84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8669E4-4844-F449-AD8E-CD2CC44D632D}"/>
              </a:ext>
            </a:extLst>
          </p:cNvPr>
          <p:cNvGrpSpPr/>
          <p:nvPr/>
        </p:nvGrpSpPr>
        <p:grpSpPr>
          <a:xfrm>
            <a:off x="1575096" y="371398"/>
            <a:ext cx="56056" cy="162129"/>
            <a:chOff x="207264" y="250046"/>
            <a:chExt cx="56056" cy="16212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5CA649-6DAD-0242-8B32-5D48ACF0068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101601-8EFD-4941-8269-7C5C6C69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AFBC5-18EE-A24A-A309-2FF858BC857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3C09F8-DC71-C241-96C0-EFFF40D4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EED7F-94E5-AC4A-8C31-5C949C27EF07}"/>
              </a:ext>
            </a:extLst>
          </p:cNvPr>
          <p:cNvGrpSpPr/>
          <p:nvPr/>
        </p:nvGrpSpPr>
        <p:grpSpPr>
          <a:xfrm>
            <a:off x="1727496" y="523798"/>
            <a:ext cx="56056" cy="162129"/>
            <a:chOff x="207264" y="250046"/>
            <a:chExt cx="56056" cy="16212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6D4C77B-0C8A-D942-BDFE-B9889F8A60B5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0A78D7-5C06-854C-904C-6C9AE238E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67331E-5784-2048-B1B7-08903A7699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DD5412-8B04-9E4E-81DB-32DE3317B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9442DD-1752-6E42-BC5C-C5B635D44105}"/>
              </a:ext>
            </a:extLst>
          </p:cNvPr>
          <p:cNvGrpSpPr/>
          <p:nvPr/>
        </p:nvGrpSpPr>
        <p:grpSpPr>
          <a:xfrm>
            <a:off x="1868985" y="224283"/>
            <a:ext cx="56056" cy="162129"/>
            <a:chOff x="207264" y="250046"/>
            <a:chExt cx="56056" cy="1621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40C3B0-9470-6447-8D06-807929D5A55F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46E837-BB19-0D4C-B3AF-1303F381F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7C6CA4-0346-B942-96C3-B3AA314CD39F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EDE165-D0B2-0245-B2EA-1FF35ACDE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1B11DA-01A9-2E49-825B-A211692F9653}"/>
              </a:ext>
            </a:extLst>
          </p:cNvPr>
          <p:cNvGrpSpPr/>
          <p:nvPr/>
        </p:nvGrpSpPr>
        <p:grpSpPr>
          <a:xfrm>
            <a:off x="2050960" y="363387"/>
            <a:ext cx="56056" cy="162129"/>
            <a:chOff x="207264" y="250046"/>
            <a:chExt cx="56056" cy="1621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06644C-5624-2D4E-9E72-AF21D39C4FEC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230E19-2AD8-4443-97A4-BD9391250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5E5716-B2A1-904F-B09C-7E2F2BB217B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303D9D-B53F-7A47-873E-AB934069D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92E7EF-3208-CB44-8E34-2B5D7EEBAC96}"/>
              </a:ext>
            </a:extLst>
          </p:cNvPr>
          <p:cNvGrpSpPr/>
          <p:nvPr/>
        </p:nvGrpSpPr>
        <p:grpSpPr>
          <a:xfrm>
            <a:off x="1504566" y="589564"/>
            <a:ext cx="56056" cy="162129"/>
            <a:chOff x="207264" y="250046"/>
            <a:chExt cx="56056" cy="1621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CAEC9A-8912-BE47-B900-3E015588B716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F8D968-6371-E84C-B7C6-29DB17004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363669-7AA3-AA4C-ACD1-0A40D80362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340E-8658-C649-9E12-21444D4C8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3773D9-4D43-B045-9CF3-0BD6F68AF4D6}"/>
              </a:ext>
            </a:extLst>
          </p:cNvPr>
          <p:cNvSpPr/>
          <p:nvPr/>
        </p:nvSpPr>
        <p:spPr>
          <a:xfrm>
            <a:off x="1674290" y="38226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605B5EAF-B704-7349-A992-2BE00DC16290}"/>
              </a:ext>
            </a:extLst>
          </p:cNvPr>
          <p:cNvSpPr/>
          <p:nvPr/>
        </p:nvSpPr>
        <p:spPr>
          <a:xfrm>
            <a:off x="2881395" y="38225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499EEE-54DD-704E-A1B1-6CD38DD6067C}"/>
              </a:ext>
            </a:extLst>
          </p:cNvPr>
          <p:cNvGrpSpPr/>
          <p:nvPr/>
        </p:nvGrpSpPr>
        <p:grpSpPr>
          <a:xfrm>
            <a:off x="2745830" y="280339"/>
            <a:ext cx="56056" cy="162129"/>
            <a:chOff x="207264" y="250046"/>
            <a:chExt cx="56056" cy="16212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014DF3-FE91-FB43-94FB-AB5C31D48AD9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0A4834-CF89-B24A-AF85-EFA2CE116E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8C5CA9-68D9-7948-953F-18ADDCF2151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E97E6E-9359-4F45-BA44-42B56266B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62F7F3-75F3-4F4B-B3EA-DEA98CD19204}"/>
              </a:ext>
            </a:extLst>
          </p:cNvPr>
          <p:cNvGrpSpPr/>
          <p:nvPr/>
        </p:nvGrpSpPr>
        <p:grpSpPr>
          <a:xfrm>
            <a:off x="2898230" y="432739"/>
            <a:ext cx="56056" cy="162129"/>
            <a:chOff x="207264" y="250046"/>
            <a:chExt cx="56056" cy="16212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39D8F5-C412-064A-AF72-D13E2D94CBA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1538C8-FA90-1549-97E3-76AF3B740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BDAC3B-1A0F-884D-95BA-856D51424BF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3D9A90-95CD-6E41-92DF-819A2CEEF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F3B113-6A76-9142-8BCE-6045B084855A}"/>
              </a:ext>
            </a:extLst>
          </p:cNvPr>
          <p:cNvGrpSpPr/>
          <p:nvPr/>
        </p:nvGrpSpPr>
        <p:grpSpPr>
          <a:xfrm>
            <a:off x="3165133" y="356264"/>
            <a:ext cx="56056" cy="162129"/>
            <a:chOff x="207264" y="250046"/>
            <a:chExt cx="56056" cy="162129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8ED6E3-5E72-794C-AB89-B2A58039959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84A755-A5F1-CE46-B35E-C5ED65F9F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9E6A3D-99E4-5B47-8E2A-B06C4CF7414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59E739-155C-2444-B14B-1BDF834F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7D58FB-71A9-B342-A5E2-4B058A80FD12}"/>
              </a:ext>
            </a:extLst>
          </p:cNvPr>
          <p:cNvGrpSpPr/>
          <p:nvPr/>
        </p:nvGrpSpPr>
        <p:grpSpPr>
          <a:xfrm>
            <a:off x="3033992" y="414440"/>
            <a:ext cx="56056" cy="162129"/>
            <a:chOff x="207264" y="250046"/>
            <a:chExt cx="56056" cy="1621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0B712-C375-234A-8DA6-112E80B0F3A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B9429-7889-CA49-A56D-3F8CE900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7D1AB6-1911-E943-8EF6-FAE7AC313A5A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434EB-62F8-5F45-8B4F-AE0ACC38A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CB791A-76A8-3547-930C-6C0DDD060743}"/>
              </a:ext>
            </a:extLst>
          </p:cNvPr>
          <p:cNvGrpSpPr/>
          <p:nvPr/>
        </p:nvGrpSpPr>
        <p:grpSpPr>
          <a:xfrm>
            <a:off x="2827809" y="585554"/>
            <a:ext cx="56056" cy="162129"/>
            <a:chOff x="207264" y="250046"/>
            <a:chExt cx="56056" cy="1621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067CC1-7685-D14E-A6A8-ADF0D235B1D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08B6C0-CD56-4C4F-A786-D01F9C5BE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C18354-CE53-B848-9CB1-A9CA78378ED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46094-B57F-BB47-BC56-81B91B487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C8504-2C13-EB40-BA2F-66AC4A9242E4}"/>
              </a:ext>
            </a:extLst>
          </p:cNvPr>
          <p:cNvGrpSpPr/>
          <p:nvPr/>
        </p:nvGrpSpPr>
        <p:grpSpPr>
          <a:xfrm>
            <a:off x="3286234" y="234946"/>
            <a:ext cx="56056" cy="162129"/>
            <a:chOff x="207264" y="250046"/>
            <a:chExt cx="56056" cy="1621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23356B-C5E7-4B40-A960-AFA21D384D3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CA3A15A-7D94-F34D-85B7-EA89FF7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0CDA39-3D0F-2B43-BA5A-F6901C7BC09C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5538C8-9A25-AB48-B8AD-0E323284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A9BA20-C4F7-6D45-AEF4-50C7CD74C194}"/>
              </a:ext>
            </a:extLst>
          </p:cNvPr>
          <p:cNvCxnSpPr>
            <a:cxnSpLocks/>
          </p:cNvCxnSpPr>
          <p:nvPr/>
        </p:nvCxnSpPr>
        <p:spPr>
          <a:xfrm flipV="1">
            <a:off x="1231075" y="1544752"/>
            <a:ext cx="179038" cy="181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8D36AA-728A-1847-BD05-82D37DA0E820}"/>
              </a:ext>
            </a:extLst>
          </p:cNvPr>
          <p:cNvCxnSpPr>
            <a:cxnSpLocks/>
          </p:cNvCxnSpPr>
          <p:nvPr/>
        </p:nvCxnSpPr>
        <p:spPr>
          <a:xfrm flipH="1" flipV="1">
            <a:off x="1228749" y="1726171"/>
            <a:ext cx="2758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35780505-0427-BF4C-A90B-DFAEF855B5B5}"/>
              </a:ext>
            </a:extLst>
          </p:cNvPr>
          <p:cNvSpPr/>
          <p:nvPr/>
        </p:nvSpPr>
        <p:spPr>
          <a:xfrm rot="19556421">
            <a:off x="1106479" y="1542622"/>
            <a:ext cx="307510" cy="300915"/>
          </a:xfrm>
          <a:prstGeom prst="arc">
            <a:avLst>
              <a:gd name="adj1" fmla="val 21162737"/>
              <a:gd name="adj2" fmla="val 309309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F993C6-1878-7F4D-A067-6342A6710F1E}"/>
              </a:ext>
            </a:extLst>
          </p:cNvPr>
          <p:cNvSpPr txBox="1"/>
          <p:nvPr/>
        </p:nvSpPr>
        <p:spPr>
          <a:xfrm>
            <a:off x="1350964" y="147607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58A649-C601-3743-B5C9-701349D7D568}"/>
              </a:ext>
            </a:extLst>
          </p:cNvPr>
          <p:cNvCxnSpPr>
            <a:cxnSpLocks/>
          </p:cNvCxnSpPr>
          <p:nvPr/>
        </p:nvCxnSpPr>
        <p:spPr>
          <a:xfrm flipV="1">
            <a:off x="18519" y="1587335"/>
            <a:ext cx="175297" cy="108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32C20A-A4A4-234F-8486-95571DFEF3B9}"/>
              </a:ext>
            </a:extLst>
          </p:cNvPr>
          <p:cNvCxnSpPr>
            <a:cxnSpLocks/>
          </p:cNvCxnSpPr>
          <p:nvPr/>
        </p:nvCxnSpPr>
        <p:spPr>
          <a:xfrm flipH="1" flipV="1">
            <a:off x="26878" y="1693078"/>
            <a:ext cx="20307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26A9A38D-7388-D34E-A0FA-CB5FCBF7A0DD}"/>
              </a:ext>
            </a:extLst>
          </p:cNvPr>
          <p:cNvSpPr/>
          <p:nvPr/>
        </p:nvSpPr>
        <p:spPr>
          <a:xfrm rot="19556421">
            <a:off x="-113491" y="1556587"/>
            <a:ext cx="307510" cy="300915"/>
          </a:xfrm>
          <a:prstGeom prst="arc">
            <a:avLst>
              <a:gd name="adj1" fmla="val 21391450"/>
              <a:gd name="adj2" fmla="val 169058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CCB49-3E58-284C-AE71-1D34E2CAE3D7}"/>
              </a:ext>
            </a:extLst>
          </p:cNvPr>
          <p:cNvSpPr txBox="1"/>
          <p:nvPr/>
        </p:nvSpPr>
        <p:spPr>
          <a:xfrm>
            <a:off x="158282" y="1472030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8C5567-AE6A-B14B-9F31-441DA6D390AE}"/>
              </a:ext>
            </a:extLst>
          </p:cNvPr>
          <p:cNvCxnSpPr>
            <a:cxnSpLocks/>
          </p:cNvCxnSpPr>
          <p:nvPr/>
        </p:nvCxnSpPr>
        <p:spPr>
          <a:xfrm flipV="1">
            <a:off x="3010388" y="1516522"/>
            <a:ext cx="266222" cy="23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/>
              <p:nvPr/>
            </p:nvSpPr>
            <p:spPr>
              <a:xfrm>
                <a:off x="3196689" y="1320884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9" y="1320884"/>
                <a:ext cx="22000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Arc 148">
            <a:extLst>
              <a:ext uri="{FF2B5EF4-FFF2-40B4-BE49-F238E27FC236}">
                <a16:creationId xmlns:a16="http://schemas.microsoft.com/office/drawing/2014/main" id="{7F44A080-CDB0-C147-8B31-804BFFC459BB}"/>
              </a:ext>
            </a:extLst>
          </p:cNvPr>
          <p:cNvSpPr/>
          <p:nvPr/>
        </p:nvSpPr>
        <p:spPr>
          <a:xfrm rot="19556421">
            <a:off x="2849454" y="137210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297FF3-5520-3C4F-943B-27FC536F1973}"/>
              </a:ext>
            </a:extLst>
          </p:cNvPr>
          <p:cNvSpPr txBox="1"/>
          <p:nvPr/>
        </p:nvSpPr>
        <p:spPr>
          <a:xfrm>
            <a:off x="1204592" y="917542"/>
            <a:ext cx="64055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Particles 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D2100-489F-AC4F-B3E4-AB19D558697F}"/>
              </a:ext>
            </a:extLst>
          </p:cNvPr>
          <p:cNvCxnSpPr>
            <a:cxnSpLocks/>
          </p:cNvCxnSpPr>
          <p:nvPr/>
        </p:nvCxnSpPr>
        <p:spPr>
          <a:xfrm>
            <a:off x="1628774" y="1087879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C71811F-F8EF-C54A-B749-A34C4569D727}"/>
              </a:ext>
            </a:extLst>
          </p:cNvPr>
          <p:cNvSpPr txBox="1"/>
          <p:nvPr/>
        </p:nvSpPr>
        <p:spPr>
          <a:xfrm>
            <a:off x="3150289" y="1025539"/>
            <a:ext cx="165695" cy="246221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240D6D-5424-124B-841D-32532470444C}"/>
              </a:ext>
            </a:extLst>
          </p:cNvPr>
          <p:cNvSpPr txBox="1"/>
          <p:nvPr/>
        </p:nvSpPr>
        <p:spPr>
          <a:xfrm rot="19994382">
            <a:off x="2680006" y="1373175"/>
            <a:ext cx="187703" cy="246221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endParaRPr lang="en-US" sz="10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0F1FE-70AE-064B-95C1-FF51DCA5B039}"/>
              </a:ext>
            </a:extLst>
          </p:cNvPr>
          <p:cNvSpPr/>
          <p:nvPr/>
        </p:nvSpPr>
        <p:spPr>
          <a:xfrm rot="20222179">
            <a:off x="2732658" y="1584161"/>
            <a:ext cx="257439" cy="90020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A24352-911C-064F-B3EF-B0A9E03BC4FC}"/>
              </a:ext>
            </a:extLst>
          </p:cNvPr>
          <p:cNvSpPr txBox="1"/>
          <p:nvPr/>
        </p:nvSpPr>
        <p:spPr>
          <a:xfrm>
            <a:off x="2564973" y="1446857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D40773-C884-CC4C-B581-61D3C16729DF}"/>
              </a:ext>
            </a:extLst>
          </p:cNvPr>
          <p:cNvSpPr txBox="1"/>
          <p:nvPr/>
        </p:nvSpPr>
        <p:spPr>
          <a:xfrm>
            <a:off x="1081675" y="1140627"/>
            <a:ext cx="6405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Pivot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43D86D-98A6-204A-8547-AD496AB16BAE}"/>
              </a:ext>
            </a:extLst>
          </p:cNvPr>
          <p:cNvCxnSpPr>
            <a:cxnSpLocks/>
          </p:cNvCxnSpPr>
          <p:nvPr/>
        </p:nvCxnSpPr>
        <p:spPr>
          <a:xfrm>
            <a:off x="1529683" y="1249608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10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15</cp:revision>
  <cp:lastPrinted>2018-08-17T19:06:14Z</cp:lastPrinted>
  <dcterms:created xsi:type="dcterms:W3CDTF">2018-06-11T22:07:12Z</dcterms:created>
  <dcterms:modified xsi:type="dcterms:W3CDTF">2018-08-17T19:06:34Z</dcterms:modified>
</cp:coreProperties>
</file>