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4572000" cy="12801600"/>
  <p:notesSz cx="6858000" cy="9144000"/>
  <p:defaultTextStyle>
    <a:defPPr>
      <a:defRPr lang="en-US"/>
    </a:defPPr>
    <a:lvl1pPr marL="0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395021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79004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18506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1580083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1975104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2370125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276514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316016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FA63"/>
    <a:srgbClr val="91B033"/>
    <a:srgbClr val="EC6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55"/>
    <p:restoredTop sz="94617"/>
  </p:normalViewPr>
  <p:slideViewPr>
    <p:cSldViewPr snapToGrid="0" snapToObjects="1">
      <p:cViewPr>
        <p:scale>
          <a:sx n="155" d="100"/>
          <a:sy n="155" d="100"/>
        </p:scale>
        <p:origin x="3880" y="-5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2095078"/>
            <a:ext cx="3886200" cy="445685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6723804"/>
            <a:ext cx="3429000" cy="3090756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9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4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681567"/>
            <a:ext cx="985838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81567"/>
            <a:ext cx="2900363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5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5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3191514"/>
            <a:ext cx="3943350" cy="532510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8567000"/>
            <a:ext cx="3943350" cy="2800349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7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3407833"/>
            <a:ext cx="194310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3407833"/>
            <a:ext cx="194310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0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681570"/>
            <a:ext cx="394335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3138171"/>
            <a:ext cx="1934170" cy="153796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4676140"/>
            <a:ext cx="1934170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3138171"/>
            <a:ext cx="1943696" cy="153796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4676140"/>
            <a:ext cx="1943696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5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7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0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853440"/>
            <a:ext cx="1474589" cy="298704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1843196"/>
            <a:ext cx="2314575" cy="909743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3840480"/>
            <a:ext cx="1474589" cy="711496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9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853440"/>
            <a:ext cx="1474589" cy="298704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1843196"/>
            <a:ext cx="2314575" cy="909743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3840480"/>
            <a:ext cx="1474589" cy="711496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2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681570"/>
            <a:ext cx="394335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3407833"/>
            <a:ext cx="394335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11865189"/>
            <a:ext cx="10287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E1F6D-FFA6-BC44-B9B8-BBE6A1110E96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11865189"/>
            <a:ext cx="154305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11865189"/>
            <a:ext cx="10287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6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emf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11" Type="http://schemas.openxmlformats.org/officeDocument/2006/relationships/image" Target="../media/image8.png"/><Relationship Id="rId5" Type="http://schemas.openxmlformats.org/officeDocument/2006/relationships/image" Target="../media/image2.emf"/><Relationship Id="rId15" Type="http://schemas.openxmlformats.org/officeDocument/2006/relationships/image" Target="../media/image12.emf"/><Relationship Id="rId10" Type="http://schemas.openxmlformats.org/officeDocument/2006/relationships/image" Target="../media/image7.png"/><Relationship Id="rId4" Type="http://schemas.openxmlformats.org/officeDocument/2006/relationships/image" Target="../media/image1.emf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A28EC371-B1C2-8F4C-8087-52B2BD3879B6}"/>
              </a:ext>
            </a:extLst>
          </p:cNvPr>
          <p:cNvSpPr txBox="1"/>
          <p:nvPr/>
        </p:nvSpPr>
        <p:spPr>
          <a:xfrm>
            <a:off x="122451" y="803943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1A2B75-31A1-C249-9FB3-60A47E18EC10}"/>
              </a:ext>
            </a:extLst>
          </p:cNvPr>
          <p:cNvSpPr txBox="1"/>
          <p:nvPr/>
        </p:nvSpPr>
        <p:spPr>
          <a:xfrm>
            <a:off x="122451" y="2967961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CA967B-CAF1-594F-BACC-D883BE6051C0}"/>
              </a:ext>
            </a:extLst>
          </p:cNvPr>
          <p:cNvSpPr txBox="1"/>
          <p:nvPr/>
        </p:nvSpPr>
        <p:spPr>
          <a:xfrm>
            <a:off x="122451" y="5134708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450260C-4768-254D-AB8A-12E83D9E33BD}"/>
              </a:ext>
            </a:extLst>
          </p:cNvPr>
          <p:cNvSpPr txBox="1"/>
          <p:nvPr/>
        </p:nvSpPr>
        <p:spPr>
          <a:xfrm>
            <a:off x="122451" y="7231356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1B99312-9B22-494A-BD8B-A26CAB6EAD46}"/>
                  </a:ext>
                </a:extLst>
              </p:cNvPr>
              <p:cNvSpPr txBox="1"/>
              <p:nvPr/>
            </p:nvSpPr>
            <p:spPr>
              <a:xfrm>
                <a:off x="122451" y="9397233"/>
                <a:ext cx="1020894" cy="570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" charset="0"/>
                    <a:ea typeface="Times" charset="0"/>
                    <a:cs typeface="Times" charset="0"/>
                  </a:rPr>
                  <a:t>n </a:t>
                </a:r>
                <a:r>
                  <a:rPr lang="en-US" dirty="0">
                    <a:latin typeface="Times" charset="0"/>
                    <a:ea typeface="Times" charset="0"/>
                    <a:cs typeface="Times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0</m:t>
                    </m:r>
                  </m:oMath>
                </a14:m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  <a:p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1B99312-9B22-494A-BD8B-A26CAB6EA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51" y="9397233"/>
                <a:ext cx="1020894" cy="570926"/>
              </a:xfrm>
              <a:prstGeom prst="rect">
                <a:avLst/>
              </a:prstGeom>
              <a:blipFill>
                <a:blip r:embed="rId2"/>
                <a:stretch>
                  <a:fillRect l="-2469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9D2CD06-D004-B54C-A4F5-982850EDB60B}"/>
                  </a:ext>
                </a:extLst>
              </p:cNvPr>
              <p:cNvSpPr txBox="1"/>
              <p:nvPr/>
            </p:nvSpPr>
            <p:spPr>
              <a:xfrm>
                <a:off x="122451" y="11523036"/>
                <a:ext cx="697275" cy="570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" charset="0"/>
                    <a:ea typeface="Times" charset="0"/>
                    <a:cs typeface="Times" charset="0"/>
                  </a:rPr>
                  <a:t>n </a:t>
                </a:r>
                <a:r>
                  <a:rPr lang="en-US" dirty="0">
                    <a:latin typeface="Times" charset="0"/>
                    <a:ea typeface="Times" charset="0"/>
                    <a:cs typeface="Times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∞</m:t>
                    </m:r>
                  </m:oMath>
                </a14:m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  <a:p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9D2CD06-D004-B54C-A4F5-982850EDB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51" y="11523036"/>
                <a:ext cx="697275" cy="570926"/>
              </a:xfrm>
              <a:prstGeom prst="rect">
                <a:avLst/>
              </a:prstGeom>
              <a:blipFill>
                <a:blip r:embed="rId3"/>
                <a:stretch>
                  <a:fillRect l="-3571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85DC7F14-5B7D-6640-B22E-DC89AB6C75A0}"/>
              </a:ext>
            </a:extLst>
          </p:cNvPr>
          <p:cNvSpPr/>
          <p:nvPr/>
        </p:nvSpPr>
        <p:spPr>
          <a:xfrm>
            <a:off x="3766783" y="5475435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79A47-0B1D-584E-8DC5-DBBBFD6016D2}"/>
              </a:ext>
            </a:extLst>
          </p:cNvPr>
          <p:cNvSpPr txBox="1"/>
          <p:nvPr/>
        </p:nvSpPr>
        <p:spPr>
          <a:xfrm>
            <a:off x="3616770" y="5445560"/>
            <a:ext cx="51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" pitchFamily="2" charset="0"/>
              </a:rPr>
              <a:t>△</a:t>
            </a:r>
            <a:r>
              <a:rPr lang="en-US" sz="1400" i="1" dirty="0" err="1">
                <a:latin typeface="Times" pitchFamily="2" charset="0"/>
              </a:rPr>
              <a:t>g</a:t>
            </a:r>
            <a:r>
              <a:rPr lang="en-US" sz="1400" i="1" baseline="-25000" dirty="0" err="1">
                <a:latin typeface="Times" pitchFamily="2" charset="0"/>
              </a:rPr>
              <a:t>c</a:t>
            </a:r>
            <a:endParaRPr lang="en-US" sz="1400" i="1" dirty="0">
              <a:latin typeface="Times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376F7-6891-944A-977B-FA7FB70AD094}"/>
              </a:ext>
            </a:extLst>
          </p:cNvPr>
          <p:cNvSpPr/>
          <p:nvPr/>
        </p:nvSpPr>
        <p:spPr>
          <a:xfrm>
            <a:off x="3598460" y="7405799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8654FC-B89F-DF4C-A39E-D3A0ED0224F1}"/>
              </a:ext>
            </a:extLst>
          </p:cNvPr>
          <p:cNvSpPr txBox="1"/>
          <p:nvPr/>
        </p:nvSpPr>
        <p:spPr>
          <a:xfrm>
            <a:off x="3452174" y="7366768"/>
            <a:ext cx="51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" pitchFamily="2" charset="0"/>
              </a:rPr>
              <a:t>△</a:t>
            </a:r>
            <a:r>
              <a:rPr lang="en-US" sz="1400" i="1" dirty="0" err="1">
                <a:latin typeface="Times" pitchFamily="2" charset="0"/>
              </a:rPr>
              <a:t>g</a:t>
            </a:r>
            <a:r>
              <a:rPr lang="en-US" sz="1400" i="1" baseline="-25000" dirty="0" err="1">
                <a:latin typeface="Times" pitchFamily="2" charset="0"/>
              </a:rPr>
              <a:t>c</a:t>
            </a:r>
            <a:endParaRPr lang="en-US" sz="1400" i="1" dirty="0">
              <a:latin typeface="Times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25A04F-0A2D-F547-B9B7-37913E58D0A4}"/>
              </a:ext>
            </a:extLst>
          </p:cNvPr>
          <p:cNvSpPr/>
          <p:nvPr/>
        </p:nvSpPr>
        <p:spPr>
          <a:xfrm>
            <a:off x="2151797" y="10445087"/>
            <a:ext cx="407763" cy="306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97F61C-5F1C-5B41-B614-9E67E0682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353" y="-24743"/>
            <a:ext cx="1830362" cy="2107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DF8763-F35B-054E-8E4C-B2379630F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2656" y="2050237"/>
            <a:ext cx="2289344" cy="22893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2C88C3-6349-B240-B49A-70535C52FB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5678" y="4296940"/>
            <a:ext cx="2092856" cy="21901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C26D2B7-5D4D-C341-ADFB-7734B36F07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8084" y="6470190"/>
            <a:ext cx="2068043" cy="20680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B91762-24E4-9548-9AE3-AD25AFDDBC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7378" y="8629690"/>
            <a:ext cx="2199899" cy="20946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6020EAF-D61E-054A-9CC5-42652FADFC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1526" y="458565"/>
            <a:ext cx="1019531" cy="114077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A8F99F0-4FB1-BC4E-9C53-17BA15B22E4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9442"/>
          <a:stretch/>
        </p:blipFill>
        <p:spPr>
          <a:xfrm>
            <a:off x="856302" y="2614990"/>
            <a:ext cx="1177721" cy="115983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CC69F6F-82B7-9044-9F66-CE1601D914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6292" y="4785406"/>
            <a:ext cx="1067731" cy="112845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BFB7587-90EC-E84E-90B9-222AC5C08C3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1526" y="6924440"/>
            <a:ext cx="1137550" cy="120125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3A7F9F9-5599-2C41-B9A2-C6854402FBD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6258"/>
          <a:stretch/>
        </p:blipFill>
        <p:spPr>
          <a:xfrm>
            <a:off x="953176" y="9136271"/>
            <a:ext cx="1093962" cy="109326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2D98F87-ED0F-2942-8512-DD869F72AC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1526" y="11240116"/>
            <a:ext cx="1065254" cy="110873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561106E-1511-0744-8671-3911114E9AE1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4139"/>
          <a:stretch/>
        </p:blipFill>
        <p:spPr>
          <a:xfrm>
            <a:off x="2368084" y="10689489"/>
            <a:ext cx="2159193" cy="2124749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5DFC902-F80B-4444-A772-22CCBA8238E9}"/>
              </a:ext>
            </a:extLst>
          </p:cNvPr>
          <p:cNvSpPr txBox="1"/>
          <p:nvPr/>
        </p:nvSpPr>
        <p:spPr>
          <a:xfrm>
            <a:off x="112114" y="1554492"/>
            <a:ext cx="5787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" pitchFamily="2" charset="0"/>
              </a:rPr>
              <a:t>Δ</a:t>
            </a:r>
            <a:r>
              <a:rPr lang="en-US" sz="1600" i="1" dirty="0" err="1">
                <a:latin typeface="Times" pitchFamily="2" charset="0"/>
              </a:rPr>
              <a:t>s</a:t>
            </a:r>
            <a:r>
              <a:rPr lang="en-US" sz="1600" i="1" dirty="0">
                <a:latin typeface="Times" pitchFamily="2" charset="0"/>
              </a:rPr>
              <a:t>	</a:t>
            </a:r>
            <a:r>
              <a:rPr lang="en-US" sz="1600" dirty="0">
                <a:latin typeface="Times" pitchFamily="2" charset="0"/>
              </a:rPr>
              <a:t>=     −  </a:t>
            </a:r>
          </a:p>
          <a:p>
            <a:r>
              <a:rPr lang="en-US" sz="1600" dirty="0" err="1">
                <a:latin typeface="Times" pitchFamily="2" charset="0"/>
              </a:rPr>
              <a:t>Δ</a:t>
            </a:r>
            <a:r>
              <a:rPr lang="en-US" sz="1600" i="1" dirty="0" err="1">
                <a:latin typeface="Times" pitchFamily="2" charset="0"/>
              </a:rPr>
              <a:t>g</a:t>
            </a:r>
            <a:r>
              <a:rPr lang="en-US" sz="1600" i="1" dirty="0">
                <a:latin typeface="Times" pitchFamily="2" charset="0"/>
              </a:rPr>
              <a:t>	</a:t>
            </a:r>
            <a:r>
              <a:rPr lang="en-US" sz="1600" dirty="0">
                <a:latin typeface="Times" pitchFamily="2" charset="0"/>
              </a:rPr>
              <a:t>=     −  </a:t>
            </a:r>
          </a:p>
          <a:p>
            <a:r>
              <a:rPr lang="en-US" sz="1600" dirty="0">
                <a:latin typeface="Times" pitchFamily="2" charset="0"/>
              </a:rPr>
              <a:t>      2-move reachable set</a:t>
            </a:r>
          </a:p>
          <a:p>
            <a:r>
              <a:rPr lang="en-US" sz="1600" dirty="0">
                <a:latin typeface="Times" pitchFamily="2" charset="0"/>
              </a:rPr>
              <a:t>      4-move reachable set</a:t>
            </a:r>
          </a:p>
          <a:p>
            <a:r>
              <a:rPr lang="en-US" sz="1600" dirty="0">
                <a:latin typeface="Times" pitchFamily="2" charset="0"/>
              </a:rPr>
              <a:t>   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8981FE7-708B-6D47-92AD-D013939EE842}"/>
              </a:ext>
            </a:extLst>
          </p:cNvPr>
          <p:cNvSpPr/>
          <p:nvPr/>
        </p:nvSpPr>
        <p:spPr>
          <a:xfrm>
            <a:off x="221148" y="2138279"/>
            <a:ext cx="159792" cy="159792"/>
          </a:xfrm>
          <a:prstGeom prst="rect">
            <a:avLst/>
          </a:prstGeom>
          <a:solidFill>
            <a:srgbClr val="002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0" eaLnBrk="1" latinLnBrk="0" hangingPunct="1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CDD98B9-4641-9842-A335-D1E53798FBD8}"/>
              </a:ext>
            </a:extLst>
          </p:cNvPr>
          <p:cNvSpPr/>
          <p:nvPr/>
        </p:nvSpPr>
        <p:spPr>
          <a:xfrm>
            <a:off x="221003" y="2375035"/>
            <a:ext cx="159792" cy="159792"/>
          </a:xfrm>
          <a:prstGeom prst="rect">
            <a:avLst/>
          </a:prstGeom>
          <a:solidFill>
            <a:srgbClr val="BA72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0" eaLnBrk="1" latinLnBrk="0" hangingPunct="1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D21352D-8BDF-B841-B305-D8A1614E7068}"/>
              </a:ext>
            </a:extLst>
          </p:cNvPr>
          <p:cNvSpPr/>
          <p:nvPr/>
        </p:nvSpPr>
        <p:spPr>
          <a:xfrm>
            <a:off x="221003" y="3922516"/>
            <a:ext cx="159792" cy="159792"/>
          </a:xfrm>
          <a:prstGeom prst="rect">
            <a:avLst/>
          </a:prstGeom>
          <a:solidFill>
            <a:srgbClr val="847A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1" eaLnBrk="1" latinLnBrk="0" hangingPunct="1"/>
            <a:r>
              <a:rPr lang="fa-IR" dirty="0"/>
              <a:t>     </a:t>
            </a:r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98BA7EC-1A0F-4F46-BA2A-D6FB4AEDECCF}"/>
              </a:ext>
            </a:extLst>
          </p:cNvPr>
          <p:cNvSpPr/>
          <p:nvPr/>
        </p:nvSpPr>
        <p:spPr>
          <a:xfrm>
            <a:off x="760097" y="1656922"/>
            <a:ext cx="149752" cy="149752"/>
          </a:xfrm>
          <a:prstGeom prst="rect">
            <a:avLst/>
          </a:prstGeom>
          <a:solidFill>
            <a:srgbClr val="4CA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E5CF19B-BB31-3440-A316-AC53EB02F724}"/>
              </a:ext>
            </a:extLst>
          </p:cNvPr>
          <p:cNvSpPr/>
          <p:nvPr/>
        </p:nvSpPr>
        <p:spPr>
          <a:xfrm>
            <a:off x="1515912" y="1656922"/>
            <a:ext cx="149752" cy="149752"/>
          </a:xfrm>
          <a:prstGeom prst="rect">
            <a:avLst/>
          </a:prstGeom>
          <a:solidFill>
            <a:srgbClr val="002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0" eaLnBrk="1" latinLnBrk="0" hangingPunct="1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68BCD98-BA77-9B45-AC94-FD99D168EFF8}"/>
              </a:ext>
            </a:extLst>
          </p:cNvPr>
          <p:cNvSpPr/>
          <p:nvPr/>
        </p:nvSpPr>
        <p:spPr>
          <a:xfrm>
            <a:off x="1176117" y="1656922"/>
            <a:ext cx="149752" cy="1497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0" eaLnBrk="1" latinLnBrk="0" hangingPunct="1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EAC71E-C53B-FE44-AAAC-FEC53CBDD140}"/>
              </a:ext>
            </a:extLst>
          </p:cNvPr>
          <p:cNvSpPr txBox="1"/>
          <p:nvPr/>
        </p:nvSpPr>
        <p:spPr>
          <a:xfrm>
            <a:off x="415347" y="3833135"/>
            <a:ext cx="2338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600" dirty="0">
                <a:latin typeface="Times" pitchFamily="2" charset="0"/>
              </a:rPr>
              <a:t>6-move reachable set</a:t>
            </a:r>
            <a:endParaRPr lang="en-US" sz="16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D6A7E9C-0FA3-D94D-8B69-AC37E77F9401}"/>
              </a:ext>
            </a:extLst>
          </p:cNvPr>
          <p:cNvSpPr/>
          <p:nvPr/>
        </p:nvSpPr>
        <p:spPr>
          <a:xfrm>
            <a:off x="221003" y="10476874"/>
            <a:ext cx="159792" cy="159792"/>
          </a:xfrm>
          <a:prstGeom prst="rect">
            <a:avLst/>
          </a:prstGeom>
          <a:solidFill>
            <a:srgbClr val="EC62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1" eaLnBrk="1" latinLnBrk="0" hangingPunct="1"/>
            <a:r>
              <a:rPr lang="fa-IR" dirty="0"/>
              <a:t>     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638012C-72C2-9046-85D0-8106220345A5}"/>
              </a:ext>
            </a:extLst>
          </p:cNvPr>
          <p:cNvSpPr txBox="1"/>
          <p:nvPr/>
        </p:nvSpPr>
        <p:spPr>
          <a:xfrm>
            <a:off x="415347" y="10387493"/>
            <a:ext cx="2338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600" dirty="0">
                <a:latin typeface="Times" pitchFamily="2" charset="0"/>
              </a:rPr>
              <a:t>8-move reachable set</a:t>
            </a:r>
            <a:endParaRPr lang="en-US" sz="16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64BF1C7-13E0-AC48-850C-50DC21C23C7D}"/>
              </a:ext>
            </a:extLst>
          </p:cNvPr>
          <p:cNvSpPr/>
          <p:nvPr/>
        </p:nvSpPr>
        <p:spPr>
          <a:xfrm>
            <a:off x="221003" y="12552427"/>
            <a:ext cx="159792" cy="159792"/>
          </a:xfrm>
          <a:prstGeom prst="rect">
            <a:avLst/>
          </a:prstGeom>
          <a:solidFill>
            <a:srgbClr val="91B0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1" eaLnBrk="1" latinLnBrk="0" hangingPunct="1"/>
            <a:r>
              <a:rPr lang="fa-IR" dirty="0"/>
              <a:t>     </a:t>
            </a:r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64EAE51-CC52-ED4A-AF6B-A67B72346638}"/>
              </a:ext>
            </a:extLst>
          </p:cNvPr>
          <p:cNvSpPr txBox="1"/>
          <p:nvPr/>
        </p:nvSpPr>
        <p:spPr>
          <a:xfrm>
            <a:off x="415347" y="12463046"/>
            <a:ext cx="2520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600" dirty="0">
                <a:latin typeface="Times" pitchFamily="2" charset="0"/>
              </a:rPr>
              <a:t>10-move reachable set</a:t>
            </a:r>
            <a:endParaRPr lang="en-US" sz="16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ED7B11A-190E-3046-A074-2CB8311FDD02}"/>
              </a:ext>
            </a:extLst>
          </p:cNvPr>
          <p:cNvSpPr/>
          <p:nvPr/>
        </p:nvSpPr>
        <p:spPr>
          <a:xfrm>
            <a:off x="1505097" y="1888482"/>
            <a:ext cx="171382" cy="171382"/>
          </a:xfrm>
          <a:prstGeom prst="ellipse">
            <a:avLst/>
          </a:prstGeom>
          <a:solidFill>
            <a:srgbClr val="002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164C883-5709-5140-ADC5-F876E6450867}"/>
              </a:ext>
            </a:extLst>
          </p:cNvPr>
          <p:cNvSpPr/>
          <p:nvPr/>
        </p:nvSpPr>
        <p:spPr>
          <a:xfrm>
            <a:off x="1161035" y="1884215"/>
            <a:ext cx="179916" cy="1799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7E657BF-88CE-BD42-AF50-88C5E0B90874}"/>
              </a:ext>
            </a:extLst>
          </p:cNvPr>
          <p:cNvSpPr/>
          <p:nvPr/>
        </p:nvSpPr>
        <p:spPr>
          <a:xfrm>
            <a:off x="751532" y="1884215"/>
            <a:ext cx="179916" cy="179916"/>
          </a:xfrm>
          <a:prstGeom prst="ellipse">
            <a:avLst/>
          </a:prstGeom>
          <a:solidFill>
            <a:srgbClr val="74F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21D5C8A-1DB9-D343-9415-940A760AEC53}"/>
              </a:ext>
            </a:extLst>
          </p:cNvPr>
          <p:cNvSpPr/>
          <p:nvPr/>
        </p:nvSpPr>
        <p:spPr>
          <a:xfrm flipV="1">
            <a:off x="3094684" y="890822"/>
            <a:ext cx="45719" cy="45719"/>
          </a:xfrm>
          <a:prstGeom prst="ellipse">
            <a:avLst/>
          </a:prstGeom>
          <a:solidFill>
            <a:srgbClr val="74F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C6E1E1-1994-4E4B-8B9A-5259A4797986}"/>
              </a:ext>
            </a:extLst>
          </p:cNvPr>
          <p:cNvSpPr txBox="1"/>
          <p:nvPr/>
        </p:nvSpPr>
        <p:spPr>
          <a:xfrm>
            <a:off x="2749510" y="793165"/>
            <a:ext cx="55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" pitchFamily="2" charset="0"/>
              </a:rPr>
              <a:t>Δg</a:t>
            </a:r>
            <a:endParaRPr lang="en-US" sz="1600" i="1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C73C3838-C10D-644E-AB49-8FAB3A4362A5}"/>
              </a:ext>
            </a:extLst>
          </p:cNvPr>
          <p:cNvSpPr/>
          <p:nvPr/>
        </p:nvSpPr>
        <p:spPr>
          <a:xfrm flipV="1">
            <a:off x="3101515" y="2982674"/>
            <a:ext cx="45719" cy="45719"/>
          </a:xfrm>
          <a:prstGeom prst="ellipse">
            <a:avLst/>
          </a:prstGeom>
          <a:solidFill>
            <a:srgbClr val="74F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92C1A50-FD57-4744-B0CD-53CDD8539318}"/>
              </a:ext>
            </a:extLst>
          </p:cNvPr>
          <p:cNvSpPr txBox="1"/>
          <p:nvPr/>
        </p:nvSpPr>
        <p:spPr>
          <a:xfrm>
            <a:off x="2727723" y="2868969"/>
            <a:ext cx="55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" pitchFamily="2" charset="0"/>
              </a:rPr>
              <a:t>Δg</a:t>
            </a:r>
            <a:endParaRPr lang="en-US" sz="1600" i="1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4B50DB7A-8286-5448-AE01-390666D103B2}"/>
              </a:ext>
            </a:extLst>
          </p:cNvPr>
          <p:cNvSpPr/>
          <p:nvPr/>
        </p:nvSpPr>
        <p:spPr>
          <a:xfrm flipV="1">
            <a:off x="3101515" y="5204252"/>
            <a:ext cx="45719" cy="45719"/>
          </a:xfrm>
          <a:prstGeom prst="ellipse">
            <a:avLst/>
          </a:prstGeom>
          <a:solidFill>
            <a:srgbClr val="74F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5D7AD51-EA67-5E47-A18A-5312154A7774}"/>
              </a:ext>
            </a:extLst>
          </p:cNvPr>
          <p:cNvSpPr txBox="1"/>
          <p:nvPr/>
        </p:nvSpPr>
        <p:spPr>
          <a:xfrm>
            <a:off x="2771959" y="4965431"/>
            <a:ext cx="55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" pitchFamily="2" charset="0"/>
              </a:rPr>
              <a:t>Δg</a:t>
            </a:r>
            <a:endParaRPr lang="en-US" sz="1600" i="1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B38CFC0-31FF-294B-9DD2-96005FB9D3B0}"/>
              </a:ext>
            </a:extLst>
          </p:cNvPr>
          <p:cNvSpPr/>
          <p:nvPr/>
        </p:nvSpPr>
        <p:spPr>
          <a:xfrm flipV="1">
            <a:off x="3090264" y="7391333"/>
            <a:ext cx="45719" cy="45719"/>
          </a:xfrm>
          <a:prstGeom prst="ellipse">
            <a:avLst/>
          </a:prstGeom>
          <a:solidFill>
            <a:srgbClr val="74F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8F47886-3F67-2440-A223-8FD052FF2793}"/>
              </a:ext>
            </a:extLst>
          </p:cNvPr>
          <p:cNvSpPr txBox="1"/>
          <p:nvPr/>
        </p:nvSpPr>
        <p:spPr>
          <a:xfrm>
            <a:off x="2704288" y="7160236"/>
            <a:ext cx="55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" pitchFamily="2" charset="0"/>
              </a:rPr>
              <a:t>Δg</a:t>
            </a:r>
            <a:endParaRPr lang="en-US" sz="1600" i="1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9452B39-402F-9F4D-8042-923EBB1DD89F}"/>
              </a:ext>
            </a:extLst>
          </p:cNvPr>
          <p:cNvSpPr/>
          <p:nvPr/>
        </p:nvSpPr>
        <p:spPr>
          <a:xfrm flipV="1">
            <a:off x="3101515" y="9498433"/>
            <a:ext cx="45719" cy="45719"/>
          </a:xfrm>
          <a:prstGeom prst="ellipse">
            <a:avLst/>
          </a:prstGeom>
          <a:solidFill>
            <a:srgbClr val="74F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5B862CC-55BC-1A4F-B7AB-58DA8924FC94}"/>
              </a:ext>
            </a:extLst>
          </p:cNvPr>
          <p:cNvSpPr txBox="1"/>
          <p:nvPr/>
        </p:nvSpPr>
        <p:spPr>
          <a:xfrm>
            <a:off x="2734853" y="9398682"/>
            <a:ext cx="55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" pitchFamily="2" charset="0"/>
              </a:rPr>
              <a:t>Δg</a:t>
            </a:r>
            <a:endParaRPr lang="en-US" sz="1600" i="1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6EDEEAE-ECBB-0C4A-BDB6-FA78B3491699}"/>
              </a:ext>
            </a:extLst>
          </p:cNvPr>
          <p:cNvSpPr/>
          <p:nvPr/>
        </p:nvSpPr>
        <p:spPr>
          <a:xfrm flipV="1">
            <a:off x="3130086" y="11815061"/>
            <a:ext cx="45719" cy="45719"/>
          </a:xfrm>
          <a:prstGeom prst="ellipse">
            <a:avLst/>
          </a:prstGeom>
          <a:solidFill>
            <a:srgbClr val="74F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DC87FB7-3083-0243-B03C-1546FF6D7A1C}"/>
              </a:ext>
            </a:extLst>
          </p:cNvPr>
          <p:cNvSpPr txBox="1"/>
          <p:nvPr/>
        </p:nvSpPr>
        <p:spPr>
          <a:xfrm>
            <a:off x="2963733" y="11557884"/>
            <a:ext cx="55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" pitchFamily="2" charset="0"/>
              </a:rPr>
              <a:t>Δg</a:t>
            </a:r>
            <a:endParaRPr lang="en-US" sz="1600" i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909CBE-D191-1A46-9179-4603ED28285D}"/>
              </a:ext>
            </a:extLst>
          </p:cNvPr>
          <p:cNvSpPr txBox="1"/>
          <p:nvPr/>
        </p:nvSpPr>
        <p:spPr>
          <a:xfrm>
            <a:off x="3705383" y="11751863"/>
            <a:ext cx="55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" pitchFamily="2" charset="0"/>
              </a:rPr>
              <a:t>Δs</a:t>
            </a:r>
            <a:endParaRPr lang="en-US" sz="1600" i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3BE0D3-DFA9-B24F-BBF3-D4664390BCDB}"/>
              </a:ext>
            </a:extLst>
          </p:cNvPr>
          <p:cNvSpPr txBox="1"/>
          <p:nvPr/>
        </p:nvSpPr>
        <p:spPr>
          <a:xfrm>
            <a:off x="2771959" y="5170389"/>
            <a:ext cx="55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" pitchFamily="2" charset="0"/>
              </a:rPr>
              <a:t>Δg</a:t>
            </a:r>
            <a:r>
              <a:rPr lang="en-US" sz="1600" i="1" baseline="-25000" dirty="0" err="1">
                <a:latin typeface="Times" pitchFamily="2" charset="0"/>
              </a:rPr>
              <a:t>c</a:t>
            </a:r>
            <a:endParaRPr lang="en-US" sz="1600" i="1" dirty="0"/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7D3D3DE5-C354-8147-B542-462BDD6D8CC3}"/>
              </a:ext>
            </a:extLst>
          </p:cNvPr>
          <p:cNvSpPr/>
          <p:nvPr/>
        </p:nvSpPr>
        <p:spPr>
          <a:xfrm>
            <a:off x="3136883" y="5264779"/>
            <a:ext cx="53034" cy="45719"/>
          </a:xfrm>
          <a:prstGeom prst="triangle">
            <a:avLst/>
          </a:prstGeom>
          <a:solidFill>
            <a:srgbClr val="6EF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2EB497-BFB6-B840-9F8E-7E0E6C8C5761}"/>
              </a:ext>
            </a:extLst>
          </p:cNvPr>
          <p:cNvSpPr txBox="1"/>
          <p:nvPr/>
        </p:nvSpPr>
        <p:spPr>
          <a:xfrm>
            <a:off x="2707588" y="2633767"/>
            <a:ext cx="55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" pitchFamily="2" charset="0"/>
              </a:rPr>
              <a:t>Δg</a:t>
            </a:r>
            <a:r>
              <a:rPr lang="en-US" sz="1600" i="1" baseline="-25000" dirty="0" err="1">
                <a:latin typeface="Times" pitchFamily="2" charset="0"/>
              </a:rPr>
              <a:t>c</a:t>
            </a:r>
            <a:endParaRPr lang="en-US" sz="1600" i="1" dirty="0"/>
          </a:p>
        </p:txBody>
      </p:sp>
      <p:sp>
        <p:nvSpPr>
          <p:cNvPr id="57" name="Triangle 56">
            <a:extLst>
              <a:ext uri="{FF2B5EF4-FFF2-40B4-BE49-F238E27FC236}">
                <a16:creationId xmlns:a16="http://schemas.microsoft.com/office/drawing/2014/main" id="{932FD07A-B183-5F4D-8F02-0DCEB03F1E55}"/>
              </a:ext>
            </a:extLst>
          </p:cNvPr>
          <p:cNvSpPr/>
          <p:nvPr/>
        </p:nvSpPr>
        <p:spPr>
          <a:xfrm>
            <a:off x="3154964" y="2917067"/>
            <a:ext cx="53034" cy="45719"/>
          </a:xfrm>
          <a:prstGeom prst="triangle">
            <a:avLst/>
          </a:prstGeom>
          <a:solidFill>
            <a:srgbClr val="6EF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3BD134E-DE9C-8942-A1AF-594DB19DAE95}"/>
              </a:ext>
            </a:extLst>
          </p:cNvPr>
          <p:cNvSpPr txBox="1"/>
          <p:nvPr/>
        </p:nvSpPr>
        <p:spPr>
          <a:xfrm>
            <a:off x="2952964" y="449789"/>
            <a:ext cx="55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" pitchFamily="2" charset="0"/>
              </a:rPr>
              <a:t>Δg</a:t>
            </a:r>
            <a:r>
              <a:rPr lang="en-US" sz="1600" i="1" baseline="-25000" dirty="0" err="1">
                <a:latin typeface="Times" pitchFamily="2" charset="0"/>
              </a:rPr>
              <a:t>c</a:t>
            </a:r>
            <a:endParaRPr lang="en-US" sz="1600" i="1" dirty="0"/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id="{A987F844-0FA7-4E4B-8712-407E62F36C45}"/>
              </a:ext>
            </a:extLst>
          </p:cNvPr>
          <p:cNvSpPr/>
          <p:nvPr/>
        </p:nvSpPr>
        <p:spPr>
          <a:xfrm>
            <a:off x="3116155" y="838986"/>
            <a:ext cx="53034" cy="45719"/>
          </a:xfrm>
          <a:prstGeom prst="triangle">
            <a:avLst/>
          </a:prstGeom>
          <a:solidFill>
            <a:srgbClr val="6EF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39848A1-EB8B-1B4E-B789-5247968CF8AA}"/>
              </a:ext>
            </a:extLst>
          </p:cNvPr>
          <p:cNvSpPr txBox="1"/>
          <p:nvPr/>
        </p:nvSpPr>
        <p:spPr>
          <a:xfrm>
            <a:off x="2691320" y="7369767"/>
            <a:ext cx="55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" pitchFamily="2" charset="0"/>
              </a:rPr>
              <a:t>Δg</a:t>
            </a:r>
            <a:r>
              <a:rPr lang="en-US" sz="1600" i="1" baseline="-25000" dirty="0" err="1">
                <a:latin typeface="Times" pitchFamily="2" charset="0"/>
              </a:rPr>
              <a:t>c</a:t>
            </a:r>
            <a:endParaRPr lang="en-US" sz="1600" i="1" dirty="0"/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0F217315-5069-8D44-AB92-89BBA4C35F60}"/>
              </a:ext>
            </a:extLst>
          </p:cNvPr>
          <p:cNvSpPr/>
          <p:nvPr/>
        </p:nvSpPr>
        <p:spPr>
          <a:xfrm>
            <a:off x="3154964" y="7564402"/>
            <a:ext cx="53034" cy="45719"/>
          </a:xfrm>
          <a:prstGeom prst="triangle">
            <a:avLst/>
          </a:prstGeom>
          <a:solidFill>
            <a:srgbClr val="6EF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0F9404-759D-064D-AF0C-AABAD1431ECC}"/>
              </a:ext>
            </a:extLst>
          </p:cNvPr>
          <p:cNvSpPr txBox="1"/>
          <p:nvPr/>
        </p:nvSpPr>
        <p:spPr>
          <a:xfrm>
            <a:off x="2835124" y="9201526"/>
            <a:ext cx="55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" pitchFamily="2" charset="0"/>
              </a:rPr>
              <a:t>Δg</a:t>
            </a:r>
            <a:r>
              <a:rPr lang="en-US" sz="1600" i="1" baseline="-25000" dirty="0" err="1">
                <a:latin typeface="Times" pitchFamily="2" charset="0"/>
              </a:rPr>
              <a:t>c</a:t>
            </a:r>
            <a:endParaRPr lang="en-US" sz="1600" i="1" dirty="0"/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1966711A-5A1E-5145-B003-552E145D313D}"/>
              </a:ext>
            </a:extLst>
          </p:cNvPr>
          <p:cNvSpPr/>
          <p:nvPr/>
        </p:nvSpPr>
        <p:spPr>
          <a:xfrm>
            <a:off x="3245384" y="9443843"/>
            <a:ext cx="53034" cy="45719"/>
          </a:xfrm>
          <a:prstGeom prst="triangle">
            <a:avLst/>
          </a:prstGeom>
          <a:solidFill>
            <a:srgbClr val="6EF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5C1D58-EEF7-CF46-93D2-26E43C397483}"/>
              </a:ext>
            </a:extLst>
          </p:cNvPr>
          <p:cNvSpPr txBox="1"/>
          <p:nvPr/>
        </p:nvSpPr>
        <p:spPr>
          <a:xfrm>
            <a:off x="3144546" y="11829153"/>
            <a:ext cx="55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" pitchFamily="2" charset="0"/>
              </a:rPr>
              <a:t>Δg</a:t>
            </a:r>
            <a:r>
              <a:rPr lang="en-US" sz="1600" i="1" baseline="-25000" dirty="0" err="1">
                <a:latin typeface="Times" pitchFamily="2" charset="0"/>
              </a:rPr>
              <a:t>c</a:t>
            </a:r>
            <a:endParaRPr lang="en-US" sz="1600" i="1" dirty="0"/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id="{6A6F86FB-0F7E-1542-A3BD-0691EF095462}"/>
              </a:ext>
            </a:extLst>
          </p:cNvPr>
          <p:cNvSpPr/>
          <p:nvPr/>
        </p:nvSpPr>
        <p:spPr>
          <a:xfrm>
            <a:off x="3249222" y="11901081"/>
            <a:ext cx="53034" cy="45719"/>
          </a:xfrm>
          <a:prstGeom prst="triangle">
            <a:avLst/>
          </a:prstGeom>
          <a:solidFill>
            <a:srgbClr val="6EF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9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7083</TotalTime>
  <Words>48</Words>
  <Application>Microsoft Macintosh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Becker, Aaron T</cp:lastModifiedBy>
  <cp:revision>31</cp:revision>
  <cp:lastPrinted>2018-12-10T18:05:51Z</cp:lastPrinted>
  <dcterms:created xsi:type="dcterms:W3CDTF">2018-01-04T02:45:34Z</dcterms:created>
  <dcterms:modified xsi:type="dcterms:W3CDTF">2018-12-11T15:04:15Z</dcterms:modified>
</cp:coreProperties>
</file>