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1841163" cy="65738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5"/>
    <p:restoredTop sz="94674"/>
  </p:normalViewPr>
  <p:slideViewPr>
    <p:cSldViewPr snapToGrid="0" snapToObjects="1">
      <p:cViewPr>
        <p:scale>
          <a:sx n="337" d="100"/>
          <a:sy n="337" d="100"/>
        </p:scale>
        <p:origin x="-624" y="-6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146" y="1075858"/>
            <a:ext cx="8880872" cy="2288670"/>
          </a:xfrm>
        </p:spPr>
        <p:txBody>
          <a:bodyPr anchor="b"/>
          <a:lstStyle>
            <a:lvl1pPr algn="ctr">
              <a:defRPr sz="57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0146" y="3452787"/>
            <a:ext cx="8880872" cy="1587155"/>
          </a:xfrm>
        </p:spPr>
        <p:txBody>
          <a:bodyPr/>
          <a:lstStyle>
            <a:lvl1pPr marL="0" indent="0" algn="ctr">
              <a:buNone/>
              <a:defRPr sz="2301"/>
            </a:lvl1pPr>
            <a:lvl2pPr marL="438272" indent="0" algn="ctr">
              <a:buNone/>
              <a:defRPr sz="1917"/>
            </a:lvl2pPr>
            <a:lvl3pPr marL="876544" indent="0" algn="ctr">
              <a:buNone/>
              <a:defRPr sz="1725"/>
            </a:lvl3pPr>
            <a:lvl4pPr marL="1314816" indent="0" algn="ctr">
              <a:buNone/>
              <a:defRPr sz="1534"/>
            </a:lvl4pPr>
            <a:lvl5pPr marL="1753088" indent="0" algn="ctr">
              <a:buNone/>
              <a:defRPr sz="1534"/>
            </a:lvl5pPr>
            <a:lvl6pPr marL="2191360" indent="0" algn="ctr">
              <a:buNone/>
              <a:defRPr sz="1534"/>
            </a:lvl6pPr>
            <a:lvl7pPr marL="2629632" indent="0" algn="ctr">
              <a:buNone/>
              <a:defRPr sz="1534"/>
            </a:lvl7pPr>
            <a:lvl8pPr marL="3067903" indent="0" algn="ctr">
              <a:buNone/>
              <a:defRPr sz="1534"/>
            </a:lvl8pPr>
            <a:lvl9pPr marL="3506175" indent="0" algn="ctr">
              <a:buNone/>
              <a:defRPr sz="15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5220-A5EA-AE4B-B1F9-01B01CAA06B3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0F38-2E04-A44B-8F27-E36A7B92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8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5220-A5EA-AE4B-B1F9-01B01CAA06B3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0F38-2E04-A44B-8F27-E36A7B92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7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73832" y="349996"/>
            <a:ext cx="2553251" cy="55710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4080" y="349996"/>
            <a:ext cx="7511738" cy="55710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5220-A5EA-AE4B-B1F9-01B01CAA06B3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0F38-2E04-A44B-8F27-E36A7B92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1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5220-A5EA-AE4B-B1F9-01B01CAA06B3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0F38-2E04-A44B-8F27-E36A7B92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3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913" y="1638895"/>
            <a:ext cx="10213003" cy="2734534"/>
          </a:xfrm>
        </p:spPr>
        <p:txBody>
          <a:bodyPr anchor="b"/>
          <a:lstStyle>
            <a:lvl1pPr>
              <a:defRPr sz="57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7913" y="4399298"/>
            <a:ext cx="10213003" cy="1438027"/>
          </a:xfrm>
        </p:spPr>
        <p:txBody>
          <a:bodyPr/>
          <a:lstStyle>
            <a:lvl1pPr marL="0" indent="0">
              <a:buNone/>
              <a:defRPr sz="2301">
                <a:solidFill>
                  <a:schemeClr val="tx1">
                    <a:tint val="75000"/>
                  </a:schemeClr>
                </a:solidFill>
              </a:defRPr>
            </a:lvl1pPr>
            <a:lvl2pPr marL="438272" indent="0">
              <a:buNone/>
              <a:defRPr sz="1917">
                <a:solidFill>
                  <a:schemeClr val="tx1">
                    <a:tint val="75000"/>
                  </a:schemeClr>
                </a:solidFill>
              </a:defRPr>
            </a:lvl2pPr>
            <a:lvl3pPr marL="876544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3pPr>
            <a:lvl4pPr marL="1314816" indent="0">
              <a:buNone/>
              <a:defRPr sz="1534">
                <a:solidFill>
                  <a:schemeClr val="tx1">
                    <a:tint val="75000"/>
                  </a:schemeClr>
                </a:solidFill>
              </a:defRPr>
            </a:lvl4pPr>
            <a:lvl5pPr marL="1753088" indent="0">
              <a:buNone/>
              <a:defRPr sz="1534">
                <a:solidFill>
                  <a:schemeClr val="tx1">
                    <a:tint val="75000"/>
                  </a:schemeClr>
                </a:solidFill>
              </a:defRPr>
            </a:lvl5pPr>
            <a:lvl6pPr marL="2191360" indent="0">
              <a:buNone/>
              <a:defRPr sz="1534">
                <a:solidFill>
                  <a:schemeClr val="tx1">
                    <a:tint val="75000"/>
                  </a:schemeClr>
                </a:solidFill>
              </a:defRPr>
            </a:lvl6pPr>
            <a:lvl7pPr marL="2629632" indent="0">
              <a:buNone/>
              <a:defRPr sz="1534">
                <a:solidFill>
                  <a:schemeClr val="tx1">
                    <a:tint val="75000"/>
                  </a:schemeClr>
                </a:solidFill>
              </a:defRPr>
            </a:lvl7pPr>
            <a:lvl8pPr marL="3067903" indent="0">
              <a:buNone/>
              <a:defRPr sz="1534">
                <a:solidFill>
                  <a:schemeClr val="tx1">
                    <a:tint val="75000"/>
                  </a:schemeClr>
                </a:solidFill>
              </a:defRPr>
            </a:lvl8pPr>
            <a:lvl9pPr marL="3506175" indent="0">
              <a:buNone/>
              <a:defRPr sz="15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5220-A5EA-AE4B-B1F9-01B01CAA06B3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0F38-2E04-A44B-8F27-E36A7B92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080" y="1749980"/>
            <a:ext cx="5032494" cy="41710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589" y="1749980"/>
            <a:ext cx="5032494" cy="41710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5220-A5EA-AE4B-B1F9-01B01CAA06B3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0F38-2E04-A44B-8F27-E36A7B92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3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22" y="349997"/>
            <a:ext cx="10213003" cy="1270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5623" y="1611504"/>
            <a:ext cx="5009367" cy="789773"/>
          </a:xfrm>
        </p:spPr>
        <p:txBody>
          <a:bodyPr anchor="b"/>
          <a:lstStyle>
            <a:lvl1pPr marL="0" indent="0">
              <a:buNone/>
              <a:defRPr sz="2301" b="1"/>
            </a:lvl1pPr>
            <a:lvl2pPr marL="438272" indent="0">
              <a:buNone/>
              <a:defRPr sz="1917" b="1"/>
            </a:lvl2pPr>
            <a:lvl3pPr marL="876544" indent="0">
              <a:buNone/>
              <a:defRPr sz="1725" b="1"/>
            </a:lvl3pPr>
            <a:lvl4pPr marL="1314816" indent="0">
              <a:buNone/>
              <a:defRPr sz="1534" b="1"/>
            </a:lvl4pPr>
            <a:lvl5pPr marL="1753088" indent="0">
              <a:buNone/>
              <a:defRPr sz="1534" b="1"/>
            </a:lvl5pPr>
            <a:lvl6pPr marL="2191360" indent="0">
              <a:buNone/>
              <a:defRPr sz="1534" b="1"/>
            </a:lvl6pPr>
            <a:lvl7pPr marL="2629632" indent="0">
              <a:buNone/>
              <a:defRPr sz="1534" b="1"/>
            </a:lvl7pPr>
            <a:lvl8pPr marL="3067903" indent="0">
              <a:buNone/>
              <a:defRPr sz="1534" b="1"/>
            </a:lvl8pPr>
            <a:lvl9pPr marL="3506175" indent="0">
              <a:buNone/>
              <a:defRPr sz="15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5623" y="2401277"/>
            <a:ext cx="5009367" cy="35319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4589" y="1611504"/>
            <a:ext cx="5034037" cy="789773"/>
          </a:xfrm>
        </p:spPr>
        <p:txBody>
          <a:bodyPr anchor="b"/>
          <a:lstStyle>
            <a:lvl1pPr marL="0" indent="0">
              <a:buNone/>
              <a:defRPr sz="2301" b="1"/>
            </a:lvl1pPr>
            <a:lvl2pPr marL="438272" indent="0">
              <a:buNone/>
              <a:defRPr sz="1917" b="1"/>
            </a:lvl2pPr>
            <a:lvl3pPr marL="876544" indent="0">
              <a:buNone/>
              <a:defRPr sz="1725" b="1"/>
            </a:lvl3pPr>
            <a:lvl4pPr marL="1314816" indent="0">
              <a:buNone/>
              <a:defRPr sz="1534" b="1"/>
            </a:lvl4pPr>
            <a:lvl5pPr marL="1753088" indent="0">
              <a:buNone/>
              <a:defRPr sz="1534" b="1"/>
            </a:lvl5pPr>
            <a:lvl6pPr marL="2191360" indent="0">
              <a:buNone/>
              <a:defRPr sz="1534" b="1"/>
            </a:lvl6pPr>
            <a:lvl7pPr marL="2629632" indent="0">
              <a:buNone/>
              <a:defRPr sz="1534" b="1"/>
            </a:lvl7pPr>
            <a:lvl8pPr marL="3067903" indent="0">
              <a:buNone/>
              <a:defRPr sz="1534" b="1"/>
            </a:lvl8pPr>
            <a:lvl9pPr marL="3506175" indent="0">
              <a:buNone/>
              <a:defRPr sz="15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4589" y="2401277"/>
            <a:ext cx="5034037" cy="35319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5220-A5EA-AE4B-B1F9-01B01CAA06B3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0F38-2E04-A44B-8F27-E36A7B92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3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5220-A5EA-AE4B-B1F9-01B01CAA06B3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0F38-2E04-A44B-8F27-E36A7B92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1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5220-A5EA-AE4B-B1F9-01B01CAA06B3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0F38-2E04-A44B-8F27-E36A7B92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1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23" y="438256"/>
            <a:ext cx="3819083" cy="1533896"/>
          </a:xfrm>
        </p:spPr>
        <p:txBody>
          <a:bodyPr anchor="b"/>
          <a:lstStyle>
            <a:lvl1pPr>
              <a:defRPr sz="30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4036" y="946511"/>
            <a:ext cx="5994589" cy="4671686"/>
          </a:xfrm>
        </p:spPr>
        <p:txBody>
          <a:bodyPr/>
          <a:lstStyle>
            <a:lvl1pPr>
              <a:defRPr sz="3068"/>
            </a:lvl1pPr>
            <a:lvl2pPr>
              <a:defRPr sz="2684"/>
            </a:lvl2pPr>
            <a:lvl3pPr>
              <a:defRPr sz="2301"/>
            </a:lvl3pPr>
            <a:lvl4pPr>
              <a:defRPr sz="1917"/>
            </a:lvl4pPr>
            <a:lvl5pPr>
              <a:defRPr sz="1917"/>
            </a:lvl5pPr>
            <a:lvl6pPr>
              <a:defRPr sz="1917"/>
            </a:lvl6pPr>
            <a:lvl7pPr>
              <a:defRPr sz="1917"/>
            </a:lvl7pPr>
            <a:lvl8pPr>
              <a:defRPr sz="1917"/>
            </a:lvl8pPr>
            <a:lvl9pPr>
              <a:defRPr sz="191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623" y="1972152"/>
            <a:ext cx="3819083" cy="3653654"/>
          </a:xfrm>
        </p:spPr>
        <p:txBody>
          <a:bodyPr/>
          <a:lstStyle>
            <a:lvl1pPr marL="0" indent="0">
              <a:buNone/>
              <a:defRPr sz="1534"/>
            </a:lvl1pPr>
            <a:lvl2pPr marL="438272" indent="0">
              <a:buNone/>
              <a:defRPr sz="1342"/>
            </a:lvl2pPr>
            <a:lvl3pPr marL="876544" indent="0">
              <a:buNone/>
              <a:defRPr sz="1150"/>
            </a:lvl3pPr>
            <a:lvl4pPr marL="1314816" indent="0">
              <a:buNone/>
              <a:defRPr sz="959"/>
            </a:lvl4pPr>
            <a:lvl5pPr marL="1753088" indent="0">
              <a:buNone/>
              <a:defRPr sz="959"/>
            </a:lvl5pPr>
            <a:lvl6pPr marL="2191360" indent="0">
              <a:buNone/>
              <a:defRPr sz="959"/>
            </a:lvl6pPr>
            <a:lvl7pPr marL="2629632" indent="0">
              <a:buNone/>
              <a:defRPr sz="959"/>
            </a:lvl7pPr>
            <a:lvl8pPr marL="3067903" indent="0">
              <a:buNone/>
              <a:defRPr sz="959"/>
            </a:lvl8pPr>
            <a:lvl9pPr marL="3506175" indent="0">
              <a:buNone/>
              <a:defRPr sz="95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5220-A5EA-AE4B-B1F9-01B01CAA06B3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0F38-2E04-A44B-8F27-E36A7B92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6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23" y="438256"/>
            <a:ext cx="3819083" cy="1533896"/>
          </a:xfrm>
        </p:spPr>
        <p:txBody>
          <a:bodyPr anchor="b"/>
          <a:lstStyle>
            <a:lvl1pPr>
              <a:defRPr sz="30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34036" y="946511"/>
            <a:ext cx="5994589" cy="4671686"/>
          </a:xfrm>
        </p:spPr>
        <p:txBody>
          <a:bodyPr anchor="t"/>
          <a:lstStyle>
            <a:lvl1pPr marL="0" indent="0">
              <a:buNone/>
              <a:defRPr sz="3068"/>
            </a:lvl1pPr>
            <a:lvl2pPr marL="438272" indent="0">
              <a:buNone/>
              <a:defRPr sz="2684"/>
            </a:lvl2pPr>
            <a:lvl3pPr marL="876544" indent="0">
              <a:buNone/>
              <a:defRPr sz="2301"/>
            </a:lvl3pPr>
            <a:lvl4pPr marL="1314816" indent="0">
              <a:buNone/>
              <a:defRPr sz="1917"/>
            </a:lvl4pPr>
            <a:lvl5pPr marL="1753088" indent="0">
              <a:buNone/>
              <a:defRPr sz="1917"/>
            </a:lvl5pPr>
            <a:lvl6pPr marL="2191360" indent="0">
              <a:buNone/>
              <a:defRPr sz="1917"/>
            </a:lvl6pPr>
            <a:lvl7pPr marL="2629632" indent="0">
              <a:buNone/>
              <a:defRPr sz="1917"/>
            </a:lvl7pPr>
            <a:lvl8pPr marL="3067903" indent="0">
              <a:buNone/>
              <a:defRPr sz="1917"/>
            </a:lvl8pPr>
            <a:lvl9pPr marL="3506175" indent="0">
              <a:buNone/>
              <a:defRPr sz="19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623" y="1972152"/>
            <a:ext cx="3819083" cy="3653654"/>
          </a:xfrm>
        </p:spPr>
        <p:txBody>
          <a:bodyPr/>
          <a:lstStyle>
            <a:lvl1pPr marL="0" indent="0">
              <a:buNone/>
              <a:defRPr sz="1534"/>
            </a:lvl1pPr>
            <a:lvl2pPr marL="438272" indent="0">
              <a:buNone/>
              <a:defRPr sz="1342"/>
            </a:lvl2pPr>
            <a:lvl3pPr marL="876544" indent="0">
              <a:buNone/>
              <a:defRPr sz="1150"/>
            </a:lvl3pPr>
            <a:lvl4pPr marL="1314816" indent="0">
              <a:buNone/>
              <a:defRPr sz="959"/>
            </a:lvl4pPr>
            <a:lvl5pPr marL="1753088" indent="0">
              <a:buNone/>
              <a:defRPr sz="959"/>
            </a:lvl5pPr>
            <a:lvl6pPr marL="2191360" indent="0">
              <a:buNone/>
              <a:defRPr sz="959"/>
            </a:lvl6pPr>
            <a:lvl7pPr marL="2629632" indent="0">
              <a:buNone/>
              <a:defRPr sz="959"/>
            </a:lvl7pPr>
            <a:lvl8pPr marL="3067903" indent="0">
              <a:buNone/>
              <a:defRPr sz="959"/>
            </a:lvl8pPr>
            <a:lvl9pPr marL="3506175" indent="0">
              <a:buNone/>
              <a:defRPr sz="95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5220-A5EA-AE4B-B1F9-01B01CAA06B3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0F38-2E04-A44B-8F27-E36A7B92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0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4080" y="349997"/>
            <a:ext cx="10213003" cy="1270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080" y="1749980"/>
            <a:ext cx="10213003" cy="417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4080" y="6092974"/>
            <a:ext cx="2664262" cy="349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75220-A5EA-AE4B-B1F9-01B01CAA06B3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22385" y="6092974"/>
            <a:ext cx="3996393" cy="349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2821" y="6092974"/>
            <a:ext cx="2664262" cy="349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80F38-2E04-A44B-8F27-E36A7B92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0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76544" rtl="0" eaLnBrk="1" latinLnBrk="0" hangingPunct="1">
        <a:lnSpc>
          <a:spcPct val="90000"/>
        </a:lnSpc>
        <a:spcBef>
          <a:spcPct val="0"/>
        </a:spcBef>
        <a:buNone/>
        <a:defRPr sz="42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136" indent="-219136" algn="l" defTabSz="876544" rtl="0" eaLnBrk="1" latinLnBrk="0" hangingPunct="1">
        <a:lnSpc>
          <a:spcPct val="90000"/>
        </a:lnSpc>
        <a:spcBef>
          <a:spcPts val="959"/>
        </a:spcBef>
        <a:buFont typeface="Arial" panose="020B0604020202020204" pitchFamily="34" charset="0"/>
        <a:buChar char="•"/>
        <a:defRPr sz="2684" kern="1200">
          <a:solidFill>
            <a:schemeClr val="tx1"/>
          </a:solidFill>
          <a:latin typeface="+mn-lt"/>
          <a:ea typeface="+mn-ea"/>
          <a:cs typeface="+mn-cs"/>
        </a:defRPr>
      </a:lvl1pPr>
      <a:lvl2pPr marL="657408" indent="-219136" algn="l" defTabSz="876544" rtl="0" eaLnBrk="1" latinLnBrk="0" hangingPunct="1">
        <a:lnSpc>
          <a:spcPct val="90000"/>
        </a:lnSpc>
        <a:spcBef>
          <a:spcPts val="479"/>
        </a:spcBef>
        <a:buFont typeface="Arial" panose="020B0604020202020204" pitchFamily="34" charset="0"/>
        <a:buChar char="•"/>
        <a:defRPr sz="2301" kern="1200">
          <a:solidFill>
            <a:schemeClr val="tx1"/>
          </a:solidFill>
          <a:latin typeface="+mn-lt"/>
          <a:ea typeface="+mn-ea"/>
          <a:cs typeface="+mn-cs"/>
        </a:defRPr>
      </a:lvl2pPr>
      <a:lvl3pPr marL="1095680" indent="-219136" algn="l" defTabSz="876544" rtl="0" eaLnBrk="1" latinLnBrk="0" hangingPunct="1">
        <a:lnSpc>
          <a:spcPct val="90000"/>
        </a:lnSpc>
        <a:spcBef>
          <a:spcPts val="479"/>
        </a:spcBef>
        <a:buFont typeface="Arial" panose="020B0604020202020204" pitchFamily="34" charset="0"/>
        <a:buChar char="•"/>
        <a:defRPr sz="1917" kern="1200">
          <a:solidFill>
            <a:schemeClr val="tx1"/>
          </a:solidFill>
          <a:latin typeface="+mn-lt"/>
          <a:ea typeface="+mn-ea"/>
          <a:cs typeface="+mn-cs"/>
        </a:defRPr>
      </a:lvl3pPr>
      <a:lvl4pPr marL="1533952" indent="-219136" algn="l" defTabSz="876544" rtl="0" eaLnBrk="1" latinLnBrk="0" hangingPunct="1">
        <a:lnSpc>
          <a:spcPct val="90000"/>
        </a:lnSpc>
        <a:spcBef>
          <a:spcPts val="479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4pPr>
      <a:lvl5pPr marL="1972224" indent="-219136" algn="l" defTabSz="876544" rtl="0" eaLnBrk="1" latinLnBrk="0" hangingPunct="1">
        <a:lnSpc>
          <a:spcPct val="90000"/>
        </a:lnSpc>
        <a:spcBef>
          <a:spcPts val="479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5pPr>
      <a:lvl6pPr marL="2410496" indent="-219136" algn="l" defTabSz="876544" rtl="0" eaLnBrk="1" latinLnBrk="0" hangingPunct="1">
        <a:lnSpc>
          <a:spcPct val="90000"/>
        </a:lnSpc>
        <a:spcBef>
          <a:spcPts val="479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6pPr>
      <a:lvl7pPr marL="2848767" indent="-219136" algn="l" defTabSz="876544" rtl="0" eaLnBrk="1" latinLnBrk="0" hangingPunct="1">
        <a:lnSpc>
          <a:spcPct val="90000"/>
        </a:lnSpc>
        <a:spcBef>
          <a:spcPts val="479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7pPr>
      <a:lvl8pPr marL="3287039" indent="-219136" algn="l" defTabSz="876544" rtl="0" eaLnBrk="1" latinLnBrk="0" hangingPunct="1">
        <a:lnSpc>
          <a:spcPct val="90000"/>
        </a:lnSpc>
        <a:spcBef>
          <a:spcPts val="479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8pPr>
      <a:lvl9pPr marL="3725311" indent="-219136" algn="l" defTabSz="876544" rtl="0" eaLnBrk="1" latinLnBrk="0" hangingPunct="1">
        <a:lnSpc>
          <a:spcPct val="90000"/>
        </a:lnSpc>
        <a:spcBef>
          <a:spcPts val="479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6544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1pPr>
      <a:lvl2pPr marL="438272" algn="l" defTabSz="876544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2pPr>
      <a:lvl3pPr marL="876544" algn="l" defTabSz="876544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14816" algn="l" defTabSz="876544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4pPr>
      <a:lvl5pPr marL="1753088" algn="l" defTabSz="876544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5pPr>
      <a:lvl6pPr marL="2191360" algn="l" defTabSz="876544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6pPr>
      <a:lvl7pPr marL="2629632" algn="l" defTabSz="876544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7pPr>
      <a:lvl8pPr marL="3067903" algn="l" defTabSz="876544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8pPr>
      <a:lvl9pPr marL="3506175" algn="l" defTabSz="876544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381B87-E42C-7148-A544-C0196F872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86"/>
            <a:ext cx="11841163" cy="6578424"/>
          </a:xfrm>
          <a:prstGeom prst="rect">
            <a:avLst/>
          </a:prstGeom>
        </p:spPr>
      </p:pic>
      <p:sp>
        <p:nvSpPr>
          <p:cNvPr id="15" name="Arc 14">
            <a:extLst>
              <a:ext uri="{FF2B5EF4-FFF2-40B4-BE49-F238E27FC236}">
                <a16:creationId xmlns:a16="http://schemas.microsoft.com/office/drawing/2014/main" id="{4113534F-0670-4047-A684-01847DA0F18D}"/>
              </a:ext>
            </a:extLst>
          </p:cNvPr>
          <p:cNvSpPr/>
          <p:nvPr/>
        </p:nvSpPr>
        <p:spPr>
          <a:xfrm>
            <a:off x="1052489" y="4948043"/>
            <a:ext cx="1239299" cy="1239299"/>
          </a:xfrm>
          <a:prstGeom prst="arc">
            <a:avLst>
              <a:gd name="adj1" fmla="val 19510949"/>
              <a:gd name="adj2" fmla="val 201236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83BFCA69-E95B-BD41-9628-8E51AE984954}"/>
              </a:ext>
            </a:extLst>
          </p:cNvPr>
          <p:cNvSpPr/>
          <p:nvPr/>
        </p:nvSpPr>
        <p:spPr>
          <a:xfrm>
            <a:off x="1052489" y="4948043"/>
            <a:ext cx="1239299" cy="1239299"/>
          </a:xfrm>
          <a:prstGeom prst="arc">
            <a:avLst>
              <a:gd name="adj1" fmla="val 12556112"/>
              <a:gd name="adj2" fmla="val 1649066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6F0C94-25A3-1B46-A3B1-43E3F6696F19}"/>
              </a:ext>
            </a:extLst>
          </p:cNvPr>
          <p:cNvCxnSpPr>
            <a:cxnSpLocks/>
          </p:cNvCxnSpPr>
          <p:nvPr/>
        </p:nvCxnSpPr>
        <p:spPr>
          <a:xfrm>
            <a:off x="1073098" y="5248354"/>
            <a:ext cx="1218690" cy="7085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5871A52-C70C-7C49-B959-B1668C5303E5}"/>
              </a:ext>
            </a:extLst>
          </p:cNvPr>
          <p:cNvGrpSpPr/>
          <p:nvPr/>
        </p:nvGrpSpPr>
        <p:grpSpPr>
          <a:xfrm>
            <a:off x="2176041" y="5546204"/>
            <a:ext cx="268147" cy="55943"/>
            <a:chOff x="2176041" y="5546204"/>
            <a:chExt cx="268147" cy="5594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09CEE9-C474-7D4B-ACF8-85BF9E148CA8}"/>
                </a:ext>
              </a:extLst>
            </p:cNvPr>
            <p:cNvCxnSpPr>
              <a:cxnSpLocks/>
            </p:cNvCxnSpPr>
            <p:nvPr/>
          </p:nvCxnSpPr>
          <p:spPr>
            <a:xfrm>
              <a:off x="2176041" y="5602147"/>
              <a:ext cx="266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27409BA-2F73-1D45-94E4-19562AFA0B36}"/>
                </a:ext>
              </a:extLst>
            </p:cNvPr>
            <p:cNvCxnSpPr>
              <a:cxnSpLocks/>
            </p:cNvCxnSpPr>
            <p:nvPr/>
          </p:nvCxnSpPr>
          <p:spPr>
            <a:xfrm>
              <a:off x="2177971" y="5546204"/>
              <a:ext cx="266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C16F41-C659-C447-991A-FC381E37488A}"/>
              </a:ext>
            </a:extLst>
          </p:cNvPr>
          <p:cNvGrpSpPr/>
          <p:nvPr/>
        </p:nvGrpSpPr>
        <p:grpSpPr>
          <a:xfrm rot="338064">
            <a:off x="1251712" y="4926266"/>
            <a:ext cx="185765" cy="221876"/>
            <a:chOff x="1251996" y="4926252"/>
            <a:chExt cx="185765" cy="22187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FABCE1F-86DF-FB49-AE4B-9620F2259406}"/>
                </a:ext>
              </a:extLst>
            </p:cNvPr>
            <p:cNvCxnSpPr>
              <a:cxnSpLocks/>
            </p:cNvCxnSpPr>
            <p:nvPr/>
          </p:nvCxnSpPr>
          <p:spPr>
            <a:xfrm>
              <a:off x="1251996" y="4959076"/>
              <a:ext cx="148541" cy="18905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1739580-66BD-DB41-BD61-32D463A89E1E}"/>
                </a:ext>
              </a:extLst>
            </p:cNvPr>
            <p:cNvCxnSpPr>
              <a:cxnSpLocks/>
            </p:cNvCxnSpPr>
            <p:nvPr/>
          </p:nvCxnSpPr>
          <p:spPr>
            <a:xfrm>
              <a:off x="1289220" y="4926252"/>
              <a:ext cx="148541" cy="18905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254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Becker, Aaron T</cp:lastModifiedBy>
  <cp:revision>5</cp:revision>
  <dcterms:created xsi:type="dcterms:W3CDTF">2018-05-02T01:08:21Z</dcterms:created>
  <dcterms:modified xsi:type="dcterms:W3CDTF">2018-12-11T14:42:16Z</dcterms:modified>
</cp:coreProperties>
</file>