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3040" y="-536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6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5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74639"/>
            <a:ext cx="11572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274639"/>
            <a:ext cx="33575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3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5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9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5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4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0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5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2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rizont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84"/>
            <a:ext cx="6858000" cy="684089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81428" y="5174344"/>
            <a:ext cx="6477000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6010" y="5232400"/>
            <a:ext cx="6452418" cy="1476533"/>
          </a:xfrm>
          <a:prstGeom prst="rect">
            <a:avLst/>
          </a:prstGeom>
          <a:blipFill rotWithShape="1">
            <a:blip r:embed="rId3">
              <a:alphaModFix amt="28000"/>
            </a:blip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905578" y="6620033"/>
            <a:ext cx="3752850" cy="9525"/>
          </a:xfrm>
          <a:prstGeom prst="line">
            <a:avLst/>
          </a:prstGeom>
          <a:ln w="76200" cmpd="sng">
            <a:solidFill>
              <a:srgbClr val="008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79750" y="238125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s1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48237" y="4335489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s2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68312" y="5369429"/>
            <a:ext cx="465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Reachable set for s1</a:t>
            </a:r>
            <a:endParaRPr lang="en-US" sz="3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1428" y="2828270"/>
            <a:ext cx="261257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1875" y="2286000"/>
            <a:ext cx="115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s1.x</a:t>
            </a:r>
            <a:endParaRPr lang="en-US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4260" y="6620033"/>
            <a:ext cx="2699568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43453" y="6001563"/>
            <a:ext cx="115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s1.x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951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8</cp:revision>
  <dcterms:created xsi:type="dcterms:W3CDTF">2017-02-08T23:30:24Z</dcterms:created>
  <dcterms:modified xsi:type="dcterms:W3CDTF">2017-02-27T13:35:01Z</dcterms:modified>
</cp:coreProperties>
</file>